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Sz cx="18288000" cy="10287000"/>
  <p:notesSz cx="6858000" cy="9144000"/>
  <p:embeddedFontLst>
    <p:embeddedFont>
      <p:font typeface="Bobby Jones" panose="020B0604020202020204" charset="0"/>
      <p:regular r:id="rId4"/>
    </p:embeddedFont>
    <p:embeddedFont>
      <p:font typeface="Dosis Bold" panose="020B0604020202020204" charset="0"/>
      <p:regular r:id="rId5"/>
    </p:embeddedFont>
    <p:embeddedFont>
      <p:font typeface="Dosis Semi-Bold" panose="020B0604020202020204" charset="0"/>
      <p:regular r:id="rId6"/>
    </p:embeddedFont>
    <p:embeddedFont>
      <p:font typeface="Marykate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7921" autoAdjust="0"/>
    <p:restoredTop sz="94622" autoAdjust="0"/>
  </p:normalViewPr>
  <p:slideViewPr>
    <p:cSldViewPr>
      <p:cViewPr varScale="1">
        <p:scale>
          <a:sx n="45" d="100"/>
          <a:sy n="45" d="100"/>
        </p:scale>
        <p:origin x="14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handoutMaster" Target="handoutMasters/handoutMaster1.xml"/><Relationship Id="rId7" Type="http://schemas.openxmlformats.org/officeDocument/2006/relationships/font" Target="fonts/font4.fntdata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ableStyles" Target="tableStyles.xml"/><Relationship Id="rId5" Type="http://schemas.openxmlformats.org/officeDocument/2006/relationships/font" Target="fonts/font2.fntdata"/><Relationship Id="rId10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A779DB-A7BE-7C38-784B-849B7CC604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579D73-B659-4C7F-A90C-4E7DA0FA0A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F5CA5-5DCE-4BFF-ACF0-8D4710077FE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4220D-E98D-25E8-E6A4-84EC4A5A93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6533F-0C3B-71A6-009D-662BB30AE3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9AF55-9AF5-424D-8CEC-B41BF6FB3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88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2111F-96F7-44FA-9F68-503F0A17710D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B74DC-50F7-4FF9-9626-7A676447C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0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7.svg"/><Relationship Id="rId11" Type="http://schemas.openxmlformats.org/officeDocument/2006/relationships/image" Target="../media/image22.png"/><Relationship Id="rId5" Type="http://schemas.openxmlformats.org/officeDocument/2006/relationships/image" Target="../media/image76.png"/><Relationship Id="rId10" Type="http://schemas.openxmlformats.org/officeDocument/2006/relationships/image" Target="../media/image17.svg"/><Relationship Id="rId4" Type="http://schemas.openxmlformats.org/officeDocument/2006/relationships/image" Target="../media/image33.svg"/><Relationship Id="rId9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6.png"/><Relationship Id="rId18" Type="http://schemas.openxmlformats.org/officeDocument/2006/relationships/image" Target="../media/image69.svg"/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12" Type="http://schemas.openxmlformats.org/officeDocument/2006/relationships/image" Target="../media/image19.svg"/><Relationship Id="rId17" Type="http://schemas.openxmlformats.org/officeDocument/2006/relationships/image" Target="../media/image68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svg"/><Relationship Id="rId11" Type="http://schemas.openxmlformats.org/officeDocument/2006/relationships/image" Target="../media/image18.png"/><Relationship Id="rId5" Type="http://schemas.openxmlformats.org/officeDocument/2006/relationships/image" Target="../media/image66.png"/><Relationship Id="rId15" Type="http://schemas.openxmlformats.org/officeDocument/2006/relationships/image" Target="../media/image22.png"/><Relationship Id="rId10" Type="http://schemas.openxmlformats.org/officeDocument/2006/relationships/image" Target="../media/image21.svg"/><Relationship Id="rId4" Type="http://schemas.openxmlformats.org/officeDocument/2006/relationships/image" Target="../media/image57.svg"/><Relationship Id="rId9" Type="http://schemas.openxmlformats.org/officeDocument/2006/relationships/image" Target="../media/image20.png"/><Relationship Id="rId14" Type="http://schemas.openxmlformats.org/officeDocument/2006/relationships/image" Target="../media/image17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79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8.pn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6.png"/><Relationship Id="rId10" Type="http://schemas.openxmlformats.org/officeDocument/2006/relationships/image" Target="../media/image15.svg"/><Relationship Id="rId4" Type="http://schemas.openxmlformats.org/officeDocument/2006/relationships/image" Target="../media/image33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43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1.svg"/><Relationship Id="rId17" Type="http://schemas.openxmlformats.org/officeDocument/2006/relationships/image" Target="../media/image42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4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11" Type="http://schemas.openxmlformats.org/officeDocument/2006/relationships/image" Target="../media/image20.png"/><Relationship Id="rId5" Type="http://schemas.openxmlformats.org/officeDocument/2006/relationships/image" Target="../media/image36.png"/><Relationship Id="rId15" Type="http://schemas.openxmlformats.org/officeDocument/2006/relationships/image" Target="../media/image16.png"/><Relationship Id="rId10" Type="http://schemas.openxmlformats.org/officeDocument/2006/relationships/image" Target="../media/image29.svg"/><Relationship Id="rId19" Type="http://schemas.openxmlformats.org/officeDocument/2006/relationships/image" Target="../media/image44.png"/><Relationship Id="rId4" Type="http://schemas.openxmlformats.org/officeDocument/2006/relationships/image" Target="../media/image35.svg"/><Relationship Id="rId9" Type="http://schemas.openxmlformats.org/officeDocument/2006/relationships/image" Target="../media/image28.png"/><Relationship Id="rId14" Type="http://schemas.openxmlformats.org/officeDocument/2006/relationships/image" Target="../media/image4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0.png"/><Relationship Id="rId18" Type="http://schemas.openxmlformats.org/officeDocument/2006/relationships/image" Target="../media/image53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12" Type="http://schemas.openxmlformats.org/officeDocument/2006/relationships/image" Target="../media/image21.svg"/><Relationship Id="rId17" Type="http://schemas.openxmlformats.org/officeDocument/2006/relationships/image" Target="../media/image52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20" Type="http://schemas.openxmlformats.org/officeDocument/2006/relationships/image" Target="../media/image4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5.svg"/><Relationship Id="rId19" Type="http://schemas.openxmlformats.org/officeDocument/2006/relationships/image" Target="../media/image40.png"/><Relationship Id="rId4" Type="http://schemas.openxmlformats.org/officeDocument/2006/relationships/image" Target="../media/image47.svg"/><Relationship Id="rId9" Type="http://schemas.openxmlformats.org/officeDocument/2006/relationships/image" Target="../media/image14.png"/><Relationship Id="rId14" Type="http://schemas.openxmlformats.org/officeDocument/2006/relationships/image" Target="../media/image51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12" Type="http://schemas.openxmlformats.org/officeDocument/2006/relationships/image" Target="../media/image57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13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5.sv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25.svg"/><Relationship Id="rId9" Type="http://schemas.openxmlformats.org/officeDocument/2006/relationships/image" Target="../media/image16.png"/><Relationship Id="rId14" Type="http://schemas.openxmlformats.org/officeDocument/2006/relationships/image" Target="../media/image27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62.png"/><Relationship Id="rId18" Type="http://schemas.openxmlformats.org/officeDocument/2006/relationships/image" Target="../media/image9.svg"/><Relationship Id="rId3" Type="http://schemas.openxmlformats.org/officeDocument/2006/relationships/image" Target="../media/image58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6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svg"/><Relationship Id="rId11" Type="http://schemas.openxmlformats.org/officeDocument/2006/relationships/image" Target="../media/image20.png"/><Relationship Id="rId5" Type="http://schemas.openxmlformats.org/officeDocument/2006/relationships/image" Target="../media/image60.png"/><Relationship Id="rId15" Type="http://schemas.openxmlformats.org/officeDocument/2006/relationships/image" Target="../media/image64.png"/><Relationship Id="rId10" Type="http://schemas.openxmlformats.org/officeDocument/2006/relationships/image" Target="../media/image23.svg"/><Relationship Id="rId4" Type="http://schemas.openxmlformats.org/officeDocument/2006/relationships/image" Target="../media/image59.svg"/><Relationship Id="rId9" Type="http://schemas.openxmlformats.org/officeDocument/2006/relationships/image" Target="../media/image22.png"/><Relationship Id="rId14" Type="http://schemas.openxmlformats.org/officeDocument/2006/relationships/image" Target="../media/image63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12" Type="http://schemas.openxmlformats.org/officeDocument/2006/relationships/image" Target="../media/image21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svg"/><Relationship Id="rId11" Type="http://schemas.openxmlformats.org/officeDocument/2006/relationships/image" Target="../media/image20.png"/><Relationship Id="rId5" Type="http://schemas.openxmlformats.org/officeDocument/2006/relationships/image" Target="../media/image66.png"/><Relationship Id="rId15" Type="http://schemas.openxmlformats.org/officeDocument/2006/relationships/image" Target="../media/image16.png"/><Relationship Id="rId10" Type="http://schemas.openxmlformats.org/officeDocument/2006/relationships/image" Target="../media/image69.svg"/><Relationship Id="rId4" Type="http://schemas.openxmlformats.org/officeDocument/2006/relationships/image" Target="../media/image57.svg"/><Relationship Id="rId9" Type="http://schemas.openxmlformats.org/officeDocument/2006/relationships/image" Target="../media/image68.png"/><Relationship Id="rId14" Type="http://schemas.openxmlformats.org/officeDocument/2006/relationships/image" Target="../media/image19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0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svg"/><Relationship Id="rId11" Type="http://schemas.openxmlformats.org/officeDocument/2006/relationships/image" Target="../media/image22.png"/><Relationship Id="rId5" Type="http://schemas.openxmlformats.org/officeDocument/2006/relationships/image" Target="../media/image48.png"/><Relationship Id="rId10" Type="http://schemas.openxmlformats.org/officeDocument/2006/relationships/image" Target="../media/image17.svg"/><Relationship Id="rId4" Type="http://schemas.openxmlformats.org/officeDocument/2006/relationships/image" Target="../media/image71.svg"/><Relationship Id="rId9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72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5.svg"/><Relationship Id="rId11" Type="http://schemas.openxmlformats.org/officeDocument/2006/relationships/image" Target="../media/image22.png"/><Relationship Id="rId5" Type="http://schemas.openxmlformats.org/officeDocument/2006/relationships/image" Target="../media/image74.png"/><Relationship Id="rId10" Type="http://schemas.openxmlformats.org/officeDocument/2006/relationships/image" Target="../media/image17.svg"/><Relationship Id="rId4" Type="http://schemas.openxmlformats.org/officeDocument/2006/relationships/image" Target="../media/image73.svg"/><Relationship Id="rId9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28808A10-CB74-DC25-99B2-C5E43A39FED2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6E32D676-2E3F-B9E6-B6F0-908F33A4A613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C62C57E-7662-1DF9-0B0C-5E7158A96576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526B981-D1EB-31D2-0ECF-71EFA5EA5364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A1EBD100-22BD-4E79-A694-9773C22329A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528B4-DEED-D3AB-5D8F-2F28971C3BFB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8">
                <a:extLst>
                  <a:ext uri="{FF2B5EF4-FFF2-40B4-BE49-F238E27FC236}">
                    <a16:creationId xmlns:a16="http://schemas.microsoft.com/office/drawing/2014/main" id="{6C615886-4871-6314-0D29-43B51E019D1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EBB93CAA-9110-6680-AC7E-AB52B94C4D3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A475018A-9DB9-EF96-9D75-D30597048611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07CFE4CB-7401-35AC-FDEE-54D222AE615E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1A3CAEE9-672F-9F70-9421-ACC1046DA30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F779CADE-3C5A-E773-0C10-4DCE28192DA1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11" name="Freeform 14">
                <a:extLst>
                  <a:ext uri="{FF2B5EF4-FFF2-40B4-BE49-F238E27FC236}">
                    <a16:creationId xmlns:a16="http://schemas.microsoft.com/office/drawing/2014/main" id="{28EA0207-88B3-DA76-0CB2-13DAEA8B4A0A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5">
                <a:extLst>
                  <a:ext uri="{FF2B5EF4-FFF2-40B4-BE49-F238E27FC236}">
                    <a16:creationId xmlns:a16="http://schemas.microsoft.com/office/drawing/2014/main" id="{6683C74C-9479-B921-EEFC-BAF50CBEF7A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0" name="Freeform 17">
            <a:extLst>
              <a:ext uri="{FF2B5EF4-FFF2-40B4-BE49-F238E27FC236}">
                <a16:creationId xmlns:a16="http://schemas.microsoft.com/office/drawing/2014/main" id="{E1BED59A-47D0-9D7E-DB1E-D66668E44A7B}"/>
              </a:ext>
            </a:extLst>
          </p:cNvPr>
          <p:cNvSpPr/>
          <p:nvPr userDrawn="1"/>
        </p:nvSpPr>
        <p:spPr>
          <a:xfrm rot="17009041">
            <a:off x="15997142" y="3573304"/>
            <a:ext cx="2538932" cy="2538932"/>
          </a:xfrm>
          <a:custGeom>
            <a:avLst/>
            <a:gdLst/>
            <a:ahLst/>
            <a:cxnLst/>
            <a:rect l="l" t="t" r="r" b="b"/>
            <a:pathLst>
              <a:path w="2538932" h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8">
            <a:extLst>
              <a:ext uri="{FF2B5EF4-FFF2-40B4-BE49-F238E27FC236}">
                <a16:creationId xmlns:a16="http://schemas.microsoft.com/office/drawing/2014/main" id="{D0537A67-90C6-BE25-E8FF-82991A203820}"/>
              </a:ext>
            </a:extLst>
          </p:cNvPr>
          <p:cNvSpPr/>
          <p:nvPr userDrawn="1"/>
        </p:nvSpPr>
        <p:spPr>
          <a:xfrm rot="11274768" flipV="1">
            <a:off x="-735485" y="106452"/>
            <a:ext cx="2815623" cy="2815623"/>
          </a:xfrm>
          <a:custGeom>
            <a:avLst/>
            <a:gdLst/>
            <a:ahLst/>
            <a:cxnLst/>
            <a:rect l="l" t="t" r="r" b="b"/>
            <a:pathLst>
              <a:path w="2815623" h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9">
            <a:extLst>
              <a:ext uri="{FF2B5EF4-FFF2-40B4-BE49-F238E27FC236}">
                <a16:creationId xmlns:a16="http://schemas.microsoft.com/office/drawing/2014/main" id="{6014D69D-FA4F-AB2D-A8F1-D50625756C48}"/>
              </a:ext>
            </a:extLst>
          </p:cNvPr>
          <p:cNvSpPr/>
          <p:nvPr userDrawn="1"/>
        </p:nvSpPr>
        <p:spPr>
          <a:xfrm rot="19550503">
            <a:off x="125050" y="6657359"/>
            <a:ext cx="2053555" cy="2933651"/>
          </a:xfrm>
          <a:custGeom>
            <a:avLst/>
            <a:gdLst/>
            <a:ahLst/>
            <a:cxnLst/>
            <a:rect l="l" t="t" r="r" b="b"/>
            <a:pathLst>
              <a:path w="2053555" h="2933651">
                <a:moveTo>
                  <a:pt x="0" y="0"/>
                </a:moveTo>
                <a:lnTo>
                  <a:pt x="2053556" y="0"/>
                </a:lnTo>
                <a:lnTo>
                  <a:pt x="2053556" y="2933650"/>
                </a:lnTo>
                <a:lnTo>
                  <a:pt x="0" y="2933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0">
            <a:extLst>
              <a:ext uri="{FF2B5EF4-FFF2-40B4-BE49-F238E27FC236}">
                <a16:creationId xmlns:a16="http://schemas.microsoft.com/office/drawing/2014/main" id="{FA538C66-3CFC-CD10-E5C9-6007A8B11153}"/>
              </a:ext>
            </a:extLst>
          </p:cNvPr>
          <p:cNvSpPr/>
          <p:nvPr userDrawn="1"/>
        </p:nvSpPr>
        <p:spPr>
          <a:xfrm rot="19354987">
            <a:off x="1141207" y="2386216"/>
            <a:ext cx="880607" cy="1841573"/>
          </a:xfrm>
          <a:custGeom>
            <a:avLst/>
            <a:gdLst/>
            <a:ahLst/>
            <a:cxnLst/>
            <a:rect l="l" t="t" r="r" b="b"/>
            <a:pathLst>
              <a:path w="880607" h="1841573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1">
            <a:extLst>
              <a:ext uri="{FF2B5EF4-FFF2-40B4-BE49-F238E27FC236}">
                <a16:creationId xmlns:a16="http://schemas.microsoft.com/office/drawing/2014/main" id="{5BFF38B9-968C-CED5-B2F4-F183FA3A021B}"/>
              </a:ext>
            </a:extLst>
          </p:cNvPr>
          <p:cNvSpPr/>
          <p:nvPr userDrawn="1"/>
        </p:nvSpPr>
        <p:spPr>
          <a:xfrm rot="1254325">
            <a:off x="-2461" y="4984554"/>
            <a:ext cx="2288606" cy="678260"/>
          </a:xfrm>
          <a:custGeom>
            <a:avLst/>
            <a:gdLst/>
            <a:ahLst/>
            <a:cxnLst/>
            <a:rect l="l" t="t" r="r" b="b"/>
            <a:pathLst>
              <a:path w="2288606" h="678260">
                <a:moveTo>
                  <a:pt x="0" y="0"/>
                </a:moveTo>
                <a:lnTo>
                  <a:pt x="2288606" y="0"/>
                </a:lnTo>
                <a:lnTo>
                  <a:pt x="2288606" y="678260"/>
                </a:lnTo>
                <a:lnTo>
                  <a:pt x="0" y="67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5EEC4BF0-2C36-476F-300E-E4F8E899D161}"/>
              </a:ext>
            </a:extLst>
          </p:cNvPr>
          <p:cNvSpPr/>
          <p:nvPr userDrawn="1"/>
        </p:nvSpPr>
        <p:spPr>
          <a:xfrm>
            <a:off x="16156784" y="6407053"/>
            <a:ext cx="2131216" cy="2080842"/>
          </a:xfrm>
          <a:custGeom>
            <a:avLst/>
            <a:gdLst/>
            <a:ahLst/>
            <a:cxnLst/>
            <a:rect l="l" t="t" r="r" b="b"/>
            <a:pathLst>
              <a:path w="2131216" h="2080842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3">
            <a:extLst>
              <a:ext uri="{FF2B5EF4-FFF2-40B4-BE49-F238E27FC236}">
                <a16:creationId xmlns:a16="http://schemas.microsoft.com/office/drawing/2014/main" id="{E24F3295-5C07-A240-136F-7F0F82778147}"/>
              </a:ext>
            </a:extLst>
          </p:cNvPr>
          <p:cNvSpPr/>
          <p:nvPr userDrawn="1"/>
        </p:nvSpPr>
        <p:spPr>
          <a:xfrm rot="1052783">
            <a:off x="15429461" y="420538"/>
            <a:ext cx="1171974" cy="2052821"/>
          </a:xfrm>
          <a:custGeom>
            <a:avLst/>
            <a:gdLst/>
            <a:ahLst/>
            <a:cxnLst/>
            <a:rect l="l" t="t" r="r" b="b"/>
            <a:pathLst>
              <a:path w="1171974" h="2052821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4">
            <a:extLst>
              <a:ext uri="{FF2B5EF4-FFF2-40B4-BE49-F238E27FC236}">
                <a16:creationId xmlns:a16="http://schemas.microsoft.com/office/drawing/2014/main" id="{549C96CC-0247-5E9E-F756-B2112C4F94D3}"/>
              </a:ext>
            </a:extLst>
          </p:cNvPr>
          <p:cNvSpPr/>
          <p:nvPr userDrawn="1"/>
        </p:nvSpPr>
        <p:spPr>
          <a:xfrm rot="1612873">
            <a:off x="16578786" y="2115729"/>
            <a:ext cx="1078345" cy="1913193"/>
          </a:xfrm>
          <a:custGeom>
            <a:avLst/>
            <a:gdLst/>
            <a:ahLst/>
            <a:cxnLst/>
            <a:rect l="l" t="t" r="r" b="b"/>
            <a:pathLst>
              <a:path w="1078345" h="1913193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02071933-88EC-B776-C2BF-014C3E8DAE7E}"/>
              </a:ext>
            </a:extLst>
          </p:cNvPr>
          <p:cNvSpPr/>
          <p:nvPr userDrawn="1"/>
        </p:nvSpPr>
        <p:spPr>
          <a:xfrm>
            <a:off x="1984971" y="634408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7E607B7E-A8E7-1885-FF76-4EBCC031A775}"/>
              </a:ext>
            </a:extLst>
          </p:cNvPr>
          <p:cNvSpPr/>
          <p:nvPr userDrawn="1"/>
        </p:nvSpPr>
        <p:spPr>
          <a:xfrm>
            <a:off x="17402703" y="8895672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28">
            <a:extLst>
              <a:ext uri="{FF2B5EF4-FFF2-40B4-BE49-F238E27FC236}">
                <a16:creationId xmlns:a16="http://schemas.microsoft.com/office/drawing/2014/main" id="{FF1EDA5D-308E-FD0E-5BA8-B94FC2518A7A}"/>
              </a:ext>
            </a:extLst>
          </p:cNvPr>
          <p:cNvGrpSpPr>
            <a:grpSpLocks noChangeAspect="1"/>
          </p:cNvGrpSpPr>
          <p:nvPr userDrawn="1"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EECA43FD-46AD-0498-F9AB-EF58F506B51C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3" name="Group 30">
            <a:extLst>
              <a:ext uri="{FF2B5EF4-FFF2-40B4-BE49-F238E27FC236}">
                <a16:creationId xmlns:a16="http://schemas.microsoft.com/office/drawing/2014/main" id="{DBAC1436-322F-9172-C89F-9CD911966867}"/>
              </a:ext>
            </a:extLst>
          </p:cNvPr>
          <p:cNvGrpSpPr/>
          <p:nvPr userDrawn="1"/>
        </p:nvGrpSpPr>
        <p:grpSpPr>
          <a:xfrm>
            <a:off x="2030890" y="4603934"/>
            <a:ext cx="229651" cy="229651"/>
            <a:chOff x="0" y="0"/>
            <a:chExt cx="6350000" cy="6350000"/>
          </a:xfrm>
        </p:grpSpPr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67E0AD9-BBEF-9520-69E5-72E5C886BCB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5" name="Freeform 32">
            <a:extLst>
              <a:ext uri="{FF2B5EF4-FFF2-40B4-BE49-F238E27FC236}">
                <a16:creationId xmlns:a16="http://schemas.microsoft.com/office/drawing/2014/main" id="{BA9EC7B6-DE93-A6B6-581A-C7C97BCDFC22}"/>
              </a:ext>
            </a:extLst>
          </p:cNvPr>
          <p:cNvSpPr/>
          <p:nvPr userDrawn="1"/>
        </p:nvSpPr>
        <p:spPr>
          <a:xfrm>
            <a:off x="399457" y="351276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2F0F6021-3ECC-3CCD-9C56-37E29C9C77F2}"/>
              </a:ext>
            </a:extLst>
          </p:cNvPr>
          <p:cNvSpPr/>
          <p:nvPr userDrawn="1"/>
        </p:nvSpPr>
        <p:spPr>
          <a:xfrm>
            <a:off x="16814686" y="1469307"/>
            <a:ext cx="451922" cy="405086"/>
          </a:xfrm>
          <a:custGeom>
            <a:avLst/>
            <a:gdLst/>
            <a:ahLst/>
            <a:cxnLst/>
            <a:rect l="l" t="t" r="r" b="b"/>
            <a:pathLst>
              <a:path w="451922" h="405086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273C654E-6E64-22EC-B3B4-D50147A7F03C}"/>
              </a:ext>
            </a:extLst>
          </p:cNvPr>
          <p:cNvSpPr/>
          <p:nvPr userDrawn="1"/>
        </p:nvSpPr>
        <p:spPr>
          <a:xfrm>
            <a:off x="15694641" y="3085316"/>
            <a:ext cx="420451" cy="427445"/>
          </a:xfrm>
          <a:custGeom>
            <a:avLst/>
            <a:gdLst/>
            <a:ahLst/>
            <a:cxnLst/>
            <a:rect l="l" t="t" r="r" b="b"/>
            <a:pathLst>
              <a:path w="420451" h="427445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5">
            <a:extLst>
              <a:ext uri="{FF2B5EF4-FFF2-40B4-BE49-F238E27FC236}">
                <a16:creationId xmlns:a16="http://schemas.microsoft.com/office/drawing/2014/main" id="{88433217-A2BF-137B-0448-EEE98510F533}"/>
              </a:ext>
            </a:extLst>
          </p:cNvPr>
          <p:cNvGrpSpPr/>
          <p:nvPr userDrawn="1"/>
        </p:nvGrpSpPr>
        <p:grpSpPr>
          <a:xfrm>
            <a:off x="2490694" y="9376318"/>
            <a:ext cx="229651" cy="229651"/>
            <a:chOff x="0" y="0"/>
            <a:chExt cx="6350000" cy="6350000"/>
          </a:xfrm>
        </p:grpSpPr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A3F115E0-B7E1-49E9-16BE-30D2203DFC8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40" name="Freeform 37">
            <a:extLst>
              <a:ext uri="{FF2B5EF4-FFF2-40B4-BE49-F238E27FC236}">
                <a16:creationId xmlns:a16="http://schemas.microsoft.com/office/drawing/2014/main" id="{D2D61BB4-C6E7-356E-9206-FFE835DE5B3D}"/>
              </a:ext>
            </a:extLst>
          </p:cNvPr>
          <p:cNvSpPr/>
          <p:nvPr userDrawn="1"/>
        </p:nvSpPr>
        <p:spPr>
          <a:xfrm rot="20828205">
            <a:off x="2865448" y="1647521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E2D6411A-C338-A956-D54B-739DF7EFCE37}"/>
              </a:ext>
            </a:extLst>
          </p:cNvPr>
          <p:cNvSpPr/>
          <p:nvPr userDrawn="1"/>
        </p:nvSpPr>
        <p:spPr>
          <a:xfrm rot="4678159">
            <a:off x="15159154" y="375441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39">
            <a:extLst>
              <a:ext uri="{FF2B5EF4-FFF2-40B4-BE49-F238E27FC236}">
                <a16:creationId xmlns:a16="http://schemas.microsoft.com/office/drawing/2014/main" id="{42CCDA2C-19F4-F7D1-3337-DAE8871A46EE}"/>
              </a:ext>
            </a:extLst>
          </p:cNvPr>
          <p:cNvGrpSpPr>
            <a:grpSpLocks noChangeAspect="1"/>
          </p:cNvGrpSpPr>
          <p:nvPr userDrawn="1"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CA24A3FA-2496-5C21-25B4-990262275552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4" name="Freeform 41">
            <a:extLst>
              <a:ext uri="{FF2B5EF4-FFF2-40B4-BE49-F238E27FC236}">
                <a16:creationId xmlns:a16="http://schemas.microsoft.com/office/drawing/2014/main" id="{EA6AE013-0A9F-C839-C90B-88F45283FCA4}"/>
              </a:ext>
            </a:extLst>
          </p:cNvPr>
          <p:cNvSpPr/>
          <p:nvPr userDrawn="1"/>
        </p:nvSpPr>
        <p:spPr>
          <a:xfrm>
            <a:off x="2748353" y="788814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5" name="Group 42">
            <a:extLst>
              <a:ext uri="{FF2B5EF4-FFF2-40B4-BE49-F238E27FC236}">
                <a16:creationId xmlns:a16="http://schemas.microsoft.com/office/drawing/2014/main" id="{65EC0706-DB65-B3B9-4C3B-77B7FE23378E}"/>
              </a:ext>
            </a:extLst>
          </p:cNvPr>
          <p:cNvGrpSpPr/>
          <p:nvPr userDrawn="1"/>
        </p:nvGrpSpPr>
        <p:grpSpPr>
          <a:xfrm>
            <a:off x="14170004" y="614952"/>
            <a:ext cx="252393" cy="252393"/>
            <a:chOff x="0" y="0"/>
            <a:chExt cx="6350000" cy="6350000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518054A3-BDC4-F7A4-0CF1-25D3E61CB25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7" name="Group 44">
            <a:extLst>
              <a:ext uri="{FF2B5EF4-FFF2-40B4-BE49-F238E27FC236}">
                <a16:creationId xmlns:a16="http://schemas.microsoft.com/office/drawing/2014/main" id="{B3BA4A74-2767-006B-9857-9E2C83E9DF49}"/>
              </a:ext>
            </a:extLst>
          </p:cNvPr>
          <p:cNvGrpSpPr/>
          <p:nvPr userDrawn="1"/>
        </p:nvGrpSpPr>
        <p:grpSpPr>
          <a:xfrm>
            <a:off x="2102176" y="1987440"/>
            <a:ext cx="229651" cy="229651"/>
            <a:chOff x="0" y="0"/>
            <a:chExt cx="6350000" cy="6350000"/>
          </a:xfrm>
        </p:grpSpPr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E4784097-E7DD-023C-D838-74C480AEA43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9" name="Group 46">
            <a:extLst>
              <a:ext uri="{FF2B5EF4-FFF2-40B4-BE49-F238E27FC236}">
                <a16:creationId xmlns:a16="http://schemas.microsoft.com/office/drawing/2014/main" id="{1D8E2C0E-CA0B-5897-19EC-C9AF4C9C7D7B}"/>
              </a:ext>
            </a:extLst>
          </p:cNvPr>
          <p:cNvGrpSpPr>
            <a:grpSpLocks noChangeAspect="1"/>
          </p:cNvGrpSpPr>
          <p:nvPr userDrawn="1"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3B3842FE-9BD8-10B9-DBA6-DFC0DD4D65D6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51" name="Freeform 48">
            <a:extLst>
              <a:ext uri="{FF2B5EF4-FFF2-40B4-BE49-F238E27FC236}">
                <a16:creationId xmlns:a16="http://schemas.microsoft.com/office/drawing/2014/main" id="{72ECE488-B809-AC5D-59C2-357B822FCB20}"/>
              </a:ext>
            </a:extLst>
          </p:cNvPr>
          <p:cNvSpPr/>
          <p:nvPr userDrawn="1"/>
        </p:nvSpPr>
        <p:spPr>
          <a:xfrm rot="432686">
            <a:off x="2912608" y="-670724"/>
            <a:ext cx="2225071" cy="2156296"/>
          </a:xfrm>
          <a:custGeom>
            <a:avLst/>
            <a:gdLst/>
            <a:ahLst/>
            <a:cxnLst/>
            <a:rect l="l" t="t" r="r" b="b"/>
            <a:pathLst>
              <a:path w="2225071" h="2156296">
                <a:moveTo>
                  <a:pt x="0" y="0"/>
                </a:moveTo>
                <a:lnTo>
                  <a:pt x="2225071" y="0"/>
                </a:lnTo>
                <a:lnTo>
                  <a:pt x="2225071" y="2156296"/>
                </a:lnTo>
                <a:lnTo>
                  <a:pt x="0" y="215629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49">
            <a:extLst>
              <a:ext uri="{FF2B5EF4-FFF2-40B4-BE49-F238E27FC236}">
                <a16:creationId xmlns:a16="http://schemas.microsoft.com/office/drawing/2014/main" id="{64E52615-2422-DF90-CBCC-B6721DB26477}"/>
              </a:ext>
            </a:extLst>
          </p:cNvPr>
          <p:cNvSpPr/>
          <p:nvPr userDrawn="1"/>
        </p:nvSpPr>
        <p:spPr>
          <a:xfrm rot="1153974">
            <a:off x="15418170" y="8432300"/>
            <a:ext cx="635916" cy="2347340"/>
          </a:xfrm>
          <a:custGeom>
            <a:avLst/>
            <a:gdLst/>
            <a:ahLst/>
            <a:cxnLst/>
            <a:rect l="l" t="t" r="r" b="b"/>
            <a:pathLst>
              <a:path w="635916" h="2347340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0">
            <a:extLst>
              <a:ext uri="{FF2B5EF4-FFF2-40B4-BE49-F238E27FC236}">
                <a16:creationId xmlns:a16="http://schemas.microsoft.com/office/drawing/2014/main" id="{C19453B1-BE88-F6B1-60C9-666A59D5E5C1}"/>
              </a:ext>
            </a:extLst>
          </p:cNvPr>
          <p:cNvSpPr/>
          <p:nvPr userDrawn="1"/>
        </p:nvSpPr>
        <p:spPr>
          <a:xfrm rot="20757518">
            <a:off x="3931404" y="8366112"/>
            <a:ext cx="1054904" cy="2072133"/>
          </a:xfrm>
          <a:custGeom>
            <a:avLst/>
            <a:gdLst/>
            <a:ahLst/>
            <a:cxnLst/>
            <a:rect l="l" t="t" r="r" b="b"/>
            <a:pathLst>
              <a:path w="1054904" h="2072133">
                <a:moveTo>
                  <a:pt x="0" y="0"/>
                </a:moveTo>
                <a:lnTo>
                  <a:pt x="1054904" y="0"/>
                </a:lnTo>
                <a:lnTo>
                  <a:pt x="1054904" y="2072132"/>
                </a:lnTo>
                <a:lnTo>
                  <a:pt x="0" y="2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1">
            <a:extLst>
              <a:ext uri="{FF2B5EF4-FFF2-40B4-BE49-F238E27FC236}">
                <a16:creationId xmlns:a16="http://schemas.microsoft.com/office/drawing/2014/main" id="{76F3BD65-C930-78A9-7742-5E04B6D82B4C}"/>
              </a:ext>
            </a:extLst>
          </p:cNvPr>
          <p:cNvSpPr/>
          <p:nvPr userDrawn="1"/>
        </p:nvSpPr>
        <p:spPr>
          <a:xfrm>
            <a:off x="5649993" y="934707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2">
            <a:extLst>
              <a:ext uri="{FF2B5EF4-FFF2-40B4-BE49-F238E27FC236}">
                <a16:creationId xmlns:a16="http://schemas.microsoft.com/office/drawing/2014/main" id="{F2C76A6D-BE4E-01CF-B12D-A8FD473FCD60}"/>
              </a:ext>
            </a:extLst>
          </p:cNvPr>
          <p:cNvSpPr/>
          <p:nvPr userDrawn="1"/>
        </p:nvSpPr>
        <p:spPr>
          <a:xfrm rot="20915235">
            <a:off x="13333465" y="8957720"/>
            <a:ext cx="850155" cy="1508339"/>
          </a:xfrm>
          <a:custGeom>
            <a:avLst/>
            <a:gdLst/>
            <a:ahLst/>
            <a:cxnLst/>
            <a:rect l="l" t="t" r="r" b="b"/>
            <a:pathLst>
              <a:path w="850155" h="1508339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3">
            <a:extLst>
              <a:ext uri="{FF2B5EF4-FFF2-40B4-BE49-F238E27FC236}">
                <a16:creationId xmlns:a16="http://schemas.microsoft.com/office/drawing/2014/main" id="{8BA373D1-EEE4-71C3-3B56-E89B009A5098}"/>
              </a:ext>
            </a:extLst>
          </p:cNvPr>
          <p:cNvSpPr/>
          <p:nvPr userDrawn="1"/>
        </p:nvSpPr>
        <p:spPr>
          <a:xfrm>
            <a:off x="280356" y="914028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6"/>
                </a:lnTo>
                <a:lnTo>
                  <a:pt x="0" y="236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54">
            <a:extLst>
              <a:ext uri="{FF2B5EF4-FFF2-40B4-BE49-F238E27FC236}">
                <a16:creationId xmlns:a16="http://schemas.microsoft.com/office/drawing/2014/main" id="{C74C4366-963A-3D31-838F-D54081D08A0E}"/>
              </a:ext>
            </a:extLst>
          </p:cNvPr>
          <p:cNvSpPr/>
          <p:nvPr userDrawn="1"/>
        </p:nvSpPr>
        <p:spPr>
          <a:xfrm>
            <a:off x="14550558" y="120006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58" name="Group 55">
            <a:extLst>
              <a:ext uri="{FF2B5EF4-FFF2-40B4-BE49-F238E27FC236}">
                <a16:creationId xmlns:a16="http://schemas.microsoft.com/office/drawing/2014/main" id="{04D7DD69-5BB7-D29A-8568-2B0F53246B32}"/>
              </a:ext>
            </a:extLst>
          </p:cNvPr>
          <p:cNvGrpSpPr/>
          <p:nvPr userDrawn="1"/>
        </p:nvGrpSpPr>
        <p:grpSpPr>
          <a:xfrm>
            <a:off x="17374128" y="5789409"/>
            <a:ext cx="208069" cy="208069"/>
            <a:chOff x="0" y="0"/>
            <a:chExt cx="6350000" cy="6350000"/>
          </a:xfrm>
        </p:grpSpPr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BEB7DABF-83E4-D907-8CE8-E859C75AAD1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60" name="Freeform 57">
            <a:extLst>
              <a:ext uri="{FF2B5EF4-FFF2-40B4-BE49-F238E27FC236}">
                <a16:creationId xmlns:a16="http://schemas.microsoft.com/office/drawing/2014/main" id="{D9019908-3748-D080-5B47-02D5EA18ACED}"/>
              </a:ext>
            </a:extLst>
          </p:cNvPr>
          <p:cNvSpPr/>
          <p:nvPr userDrawn="1"/>
        </p:nvSpPr>
        <p:spPr>
          <a:xfrm>
            <a:off x="14599093" y="8855697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58">
            <a:extLst>
              <a:ext uri="{FF2B5EF4-FFF2-40B4-BE49-F238E27FC236}">
                <a16:creationId xmlns:a16="http://schemas.microsoft.com/office/drawing/2014/main" id="{2BDDE496-69D8-9A69-3926-08C261CA4B18}"/>
              </a:ext>
            </a:extLst>
          </p:cNvPr>
          <p:cNvSpPr/>
          <p:nvPr userDrawn="1"/>
        </p:nvSpPr>
        <p:spPr>
          <a:xfrm rot="12185844">
            <a:off x="12901159" y="-655176"/>
            <a:ext cx="938638" cy="1962931"/>
          </a:xfrm>
          <a:custGeom>
            <a:avLst/>
            <a:gdLst/>
            <a:ahLst/>
            <a:cxnLst/>
            <a:rect l="l" t="t" r="r" b="b"/>
            <a:pathLst>
              <a:path w="938638" h="1962931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59">
            <a:extLst>
              <a:ext uri="{FF2B5EF4-FFF2-40B4-BE49-F238E27FC236}">
                <a16:creationId xmlns:a16="http://schemas.microsoft.com/office/drawing/2014/main" id="{4A47BD48-82EA-A41A-DF64-774D68B134EF}"/>
              </a:ext>
            </a:extLst>
          </p:cNvPr>
          <p:cNvSpPr/>
          <p:nvPr userDrawn="1"/>
        </p:nvSpPr>
        <p:spPr>
          <a:xfrm>
            <a:off x="5565863" y="375966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60">
            <a:extLst>
              <a:ext uri="{FF2B5EF4-FFF2-40B4-BE49-F238E27FC236}">
                <a16:creationId xmlns:a16="http://schemas.microsoft.com/office/drawing/2014/main" id="{2DAE40D6-9317-EDFF-3399-DC0F07D5F0C1}"/>
              </a:ext>
            </a:extLst>
          </p:cNvPr>
          <p:cNvSpPr/>
          <p:nvPr userDrawn="1"/>
        </p:nvSpPr>
        <p:spPr>
          <a:xfrm rot="4678159">
            <a:off x="12300890" y="9540296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64" name="Group 61">
            <a:extLst>
              <a:ext uri="{FF2B5EF4-FFF2-40B4-BE49-F238E27FC236}">
                <a16:creationId xmlns:a16="http://schemas.microsoft.com/office/drawing/2014/main" id="{8AFE1034-538A-52B8-AB7E-43FFA213DE20}"/>
              </a:ext>
            </a:extLst>
          </p:cNvPr>
          <p:cNvGrpSpPr/>
          <p:nvPr userDrawn="1"/>
        </p:nvGrpSpPr>
        <p:grpSpPr>
          <a:xfrm>
            <a:off x="12018872" y="362559"/>
            <a:ext cx="252393" cy="252393"/>
            <a:chOff x="0" y="0"/>
            <a:chExt cx="6350000" cy="6350000"/>
          </a:xfrm>
        </p:grpSpPr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B6FC7CCA-F7E1-9C73-161A-3B03378F082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65C7E"/>
            </a:solidFill>
          </p:spPr>
        </p:sp>
      </p:grp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D2FBD7D-9E0C-B710-079A-C6316314C6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04929" y="2217629"/>
            <a:ext cx="12574588" cy="4392613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11100" kern="1200" spc="783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THIS IS THE TITLE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774E527A-25BB-493F-CA15-742299BD1F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0806" y="7441971"/>
            <a:ext cx="6538912" cy="50165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2971" kern="1200" spc="374">
                <a:solidFill>
                  <a:srgbClr val="00030A"/>
                </a:solidFill>
                <a:latin typeface="Bobby Jones"/>
                <a:ea typeface="Bobby Jones"/>
                <a:cs typeface="Bobby Jones"/>
              </a:defRPr>
            </a:lvl1pPr>
          </a:lstStyle>
          <a:p>
            <a:pPr lvl="0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AD536CD-A908-5334-D52B-C7D1DC426519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9AC08-8F58-363F-2E6C-7E47BB767773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7CE8201-AE32-8907-E36F-D0FF7EDD6445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A8BA6EFC-6142-BEC9-DECE-398FAB3E883C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F51FC1E5-8A08-9E5B-020E-9677AE32EE2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5B8DEB85-38A2-3DA5-B5C4-9E448FEBFC82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E72E2CC-A98C-28C3-ABBC-3F421C27E575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D5A7DE26-4DD7-6649-9224-0CBDFDE81A6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12A08F8D-414C-8FDA-2394-B812BDC5813B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B51AF38B-4C2A-6E9D-2C14-3095D936A59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E471A7F2-5B07-613B-7FD9-309B44187B0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0C2415AE-5DDB-C7C5-7F84-8C18052B3A60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AEEF91B4-4BB3-34ED-018F-FF3973B9185C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F2BC2A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77AA27A8-3593-1276-0977-A2816FF5808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82128657-AE5F-3960-A193-FFE4F422C631}"/>
              </a:ext>
            </a:extLst>
          </p:cNvPr>
          <p:cNvSpPr/>
          <p:nvPr userDrawn="1"/>
        </p:nvSpPr>
        <p:spPr>
          <a:xfrm rot="3594573">
            <a:off x="14728533" y="1392322"/>
            <a:ext cx="2218029" cy="2584567"/>
          </a:xfrm>
          <a:custGeom>
            <a:avLst/>
            <a:gdLst/>
            <a:ahLst/>
            <a:cxnLst/>
            <a:rect l="l" t="t" r="r" b="b"/>
            <a:pathLst>
              <a:path w="2218029" h="2584567">
                <a:moveTo>
                  <a:pt x="0" y="0"/>
                </a:moveTo>
                <a:lnTo>
                  <a:pt x="2218028" y="0"/>
                </a:lnTo>
                <a:lnTo>
                  <a:pt x="2218028" y="2584567"/>
                </a:lnTo>
                <a:lnTo>
                  <a:pt x="0" y="2584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CECB75B-9867-DE4D-C745-887D71631EB9}"/>
              </a:ext>
            </a:extLst>
          </p:cNvPr>
          <p:cNvSpPr/>
          <p:nvPr userDrawn="1"/>
        </p:nvSpPr>
        <p:spPr>
          <a:xfrm rot="20645254">
            <a:off x="12114116" y="6253078"/>
            <a:ext cx="3253200" cy="3253200"/>
          </a:xfrm>
          <a:custGeom>
            <a:avLst/>
            <a:gdLst/>
            <a:ahLst/>
            <a:cxnLst/>
            <a:rect l="l" t="t" r="r" b="b"/>
            <a:pathLst>
              <a:path w="3253200" h="3253200">
                <a:moveTo>
                  <a:pt x="0" y="0"/>
                </a:moveTo>
                <a:lnTo>
                  <a:pt x="3253201" y="0"/>
                </a:lnTo>
                <a:lnTo>
                  <a:pt x="3253201" y="3253201"/>
                </a:lnTo>
                <a:lnTo>
                  <a:pt x="0" y="3253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F88C204-1259-8527-C932-E705949B2ABE}"/>
              </a:ext>
            </a:extLst>
          </p:cNvPr>
          <p:cNvSpPr/>
          <p:nvPr userDrawn="1"/>
        </p:nvSpPr>
        <p:spPr>
          <a:xfrm rot="20828205">
            <a:off x="16825736" y="8834083"/>
            <a:ext cx="396638" cy="376445"/>
          </a:xfrm>
          <a:custGeom>
            <a:avLst/>
            <a:gdLst/>
            <a:ahLst/>
            <a:cxnLst/>
            <a:rect l="l" t="t" r="r" b="b"/>
            <a:pathLst>
              <a:path w="396638" h="376445">
                <a:moveTo>
                  <a:pt x="0" y="0"/>
                </a:moveTo>
                <a:lnTo>
                  <a:pt x="396638" y="0"/>
                </a:lnTo>
                <a:lnTo>
                  <a:pt x="396638" y="376445"/>
                </a:lnTo>
                <a:lnTo>
                  <a:pt x="0" y="3764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FBF02DC-4AC6-2DDF-82AA-E484F9010B58}"/>
              </a:ext>
            </a:extLst>
          </p:cNvPr>
          <p:cNvSpPr/>
          <p:nvPr userDrawn="1"/>
        </p:nvSpPr>
        <p:spPr>
          <a:xfrm>
            <a:off x="16045483" y="514350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9DEB26-2A5F-B417-AAC9-D4B7296992D5}"/>
              </a:ext>
            </a:extLst>
          </p:cNvPr>
          <p:cNvGrpSpPr/>
          <p:nvPr userDrawn="1"/>
        </p:nvGrpSpPr>
        <p:grpSpPr>
          <a:xfrm>
            <a:off x="14473103" y="4644516"/>
            <a:ext cx="220918" cy="220918"/>
            <a:chOff x="0" y="0"/>
            <a:chExt cx="6350000" cy="63500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57042CC-4C89-007F-9D7C-AF94362B2BF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A64F1BF6-4B02-2849-8E45-E4308A9AE347}"/>
              </a:ext>
            </a:extLst>
          </p:cNvPr>
          <p:cNvSpPr/>
          <p:nvPr userDrawn="1"/>
        </p:nvSpPr>
        <p:spPr>
          <a:xfrm>
            <a:off x="15295910" y="7936327"/>
            <a:ext cx="541637" cy="485504"/>
          </a:xfrm>
          <a:custGeom>
            <a:avLst/>
            <a:gdLst/>
            <a:ahLst/>
            <a:cxnLst/>
            <a:rect l="l" t="t" r="r" b="b"/>
            <a:pathLst>
              <a:path w="541637" h="485504">
                <a:moveTo>
                  <a:pt x="0" y="0"/>
                </a:moveTo>
                <a:lnTo>
                  <a:pt x="541637" y="0"/>
                </a:lnTo>
                <a:lnTo>
                  <a:pt x="541637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EA3360-4F85-4701-008D-3D5618C4CF87}"/>
              </a:ext>
            </a:extLst>
          </p:cNvPr>
          <p:cNvGrpSpPr>
            <a:grpSpLocks noChangeAspect="1"/>
          </p:cNvGrpSpPr>
          <p:nvPr userDrawn="1"/>
        </p:nvGrpSpPr>
        <p:grpSpPr>
          <a:xfrm rot="7527603">
            <a:off x="16590283" y="6554557"/>
            <a:ext cx="583271" cy="307275"/>
            <a:chOff x="0" y="0"/>
            <a:chExt cx="1610360" cy="84836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21ED023-62D3-8086-672D-0659B1EBDC6F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765B36-D909-91EA-FC28-613950306337}"/>
              </a:ext>
            </a:extLst>
          </p:cNvPr>
          <p:cNvGrpSpPr/>
          <p:nvPr userDrawn="1"/>
        </p:nvGrpSpPr>
        <p:grpSpPr>
          <a:xfrm>
            <a:off x="17259300" y="1132026"/>
            <a:ext cx="220918" cy="220918"/>
            <a:chOff x="0" y="0"/>
            <a:chExt cx="6350000" cy="635000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830B52D-8B5D-5400-B5D4-32E90C588F96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B862670D-0995-F8AD-B2D3-4F1A3F08F3A0}"/>
              </a:ext>
            </a:extLst>
          </p:cNvPr>
          <p:cNvSpPr/>
          <p:nvPr userDrawn="1"/>
        </p:nvSpPr>
        <p:spPr>
          <a:xfrm rot="20828205">
            <a:off x="13775394" y="1065726"/>
            <a:ext cx="372482" cy="353519"/>
          </a:xfrm>
          <a:custGeom>
            <a:avLst/>
            <a:gdLst/>
            <a:ahLst/>
            <a:cxnLst/>
            <a:rect l="l" t="t" r="r" b="b"/>
            <a:pathLst>
              <a:path w="372482" h="353519">
                <a:moveTo>
                  <a:pt x="0" y="0"/>
                </a:moveTo>
                <a:lnTo>
                  <a:pt x="372481" y="0"/>
                </a:lnTo>
                <a:lnTo>
                  <a:pt x="372481" y="353519"/>
                </a:lnTo>
                <a:lnTo>
                  <a:pt x="0" y="3535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9E498DB-2645-FB55-0391-A437D2169F65}"/>
              </a:ext>
            </a:extLst>
          </p:cNvPr>
          <p:cNvSpPr/>
          <p:nvPr userDrawn="1"/>
        </p:nvSpPr>
        <p:spPr>
          <a:xfrm rot="20828205">
            <a:off x="2003708" y="2475409"/>
            <a:ext cx="396638" cy="376445"/>
          </a:xfrm>
          <a:custGeom>
            <a:avLst/>
            <a:gdLst/>
            <a:ahLst/>
            <a:cxnLst/>
            <a:rect l="l" t="t" r="r" b="b"/>
            <a:pathLst>
              <a:path w="396638" h="376445">
                <a:moveTo>
                  <a:pt x="0" y="0"/>
                </a:moveTo>
                <a:lnTo>
                  <a:pt x="396638" y="0"/>
                </a:lnTo>
                <a:lnTo>
                  <a:pt x="396638" y="376446"/>
                </a:lnTo>
                <a:lnTo>
                  <a:pt x="0" y="376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DD7A2D8-7903-A3FC-E617-CA745F1547CB}"/>
              </a:ext>
            </a:extLst>
          </p:cNvPr>
          <p:cNvSpPr/>
          <p:nvPr userDrawn="1"/>
        </p:nvSpPr>
        <p:spPr>
          <a:xfrm>
            <a:off x="1734751" y="896135"/>
            <a:ext cx="449334" cy="456809"/>
          </a:xfrm>
          <a:custGeom>
            <a:avLst/>
            <a:gdLst/>
            <a:ahLst/>
            <a:cxnLst/>
            <a:rect l="l" t="t" r="r" b="b"/>
            <a:pathLst>
              <a:path w="449334" h="456809">
                <a:moveTo>
                  <a:pt x="0" y="0"/>
                </a:moveTo>
                <a:lnTo>
                  <a:pt x="449334" y="0"/>
                </a:lnTo>
                <a:lnTo>
                  <a:pt x="449334" y="456809"/>
                </a:lnTo>
                <a:lnTo>
                  <a:pt x="0" y="456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0FA4793-AF53-0907-B08E-5682DF4BFE9C}"/>
              </a:ext>
            </a:extLst>
          </p:cNvPr>
          <p:cNvSpPr/>
          <p:nvPr userDrawn="1"/>
        </p:nvSpPr>
        <p:spPr>
          <a:xfrm>
            <a:off x="981679" y="3510678"/>
            <a:ext cx="541637" cy="485504"/>
          </a:xfrm>
          <a:custGeom>
            <a:avLst/>
            <a:gdLst/>
            <a:ahLst/>
            <a:cxnLst/>
            <a:rect l="l" t="t" r="r" b="b"/>
            <a:pathLst>
              <a:path w="541637" h="485504">
                <a:moveTo>
                  <a:pt x="0" y="0"/>
                </a:moveTo>
                <a:lnTo>
                  <a:pt x="541637" y="0"/>
                </a:lnTo>
                <a:lnTo>
                  <a:pt x="541637" y="485504"/>
                </a:lnTo>
                <a:lnTo>
                  <a:pt x="0" y="4855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0C6D61-1471-0613-FC80-B95378EBCDF1}"/>
              </a:ext>
            </a:extLst>
          </p:cNvPr>
          <p:cNvGrpSpPr>
            <a:grpSpLocks noChangeAspect="1"/>
          </p:cNvGrpSpPr>
          <p:nvPr userDrawn="1"/>
        </p:nvGrpSpPr>
        <p:grpSpPr>
          <a:xfrm rot="7527603">
            <a:off x="690044" y="1755614"/>
            <a:ext cx="583271" cy="307275"/>
            <a:chOff x="0" y="0"/>
            <a:chExt cx="1610360" cy="848360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EBA0B93-D96A-F8DC-A8C9-9F15AF7BE073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2BAD4C1-02C4-F9E8-E2D3-140A0766EB94}"/>
              </a:ext>
            </a:extLst>
          </p:cNvPr>
          <p:cNvGrpSpPr/>
          <p:nvPr userDrawn="1"/>
        </p:nvGrpSpPr>
        <p:grpSpPr>
          <a:xfrm>
            <a:off x="3110749" y="1456271"/>
            <a:ext cx="220918" cy="220918"/>
            <a:chOff x="0" y="0"/>
            <a:chExt cx="6350000" cy="635000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7193138-2A26-E977-FC33-420C8ACC838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F684E710-556C-3ACF-4E6A-3A09E0F497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42692" y="1547637"/>
            <a:ext cx="10393821" cy="1665288"/>
          </a:xfrm>
          <a:prstGeom prst="rect">
            <a:avLst/>
          </a:prstGeom>
        </p:spPr>
        <p:txBody>
          <a:bodyPr/>
          <a:lstStyle>
            <a:lvl1pPr algn="l">
              <a:buNone/>
              <a:defRPr lang="en-US" sz="10899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6">
            <a:extLst>
              <a:ext uri="{FF2B5EF4-FFF2-40B4-BE49-F238E27FC236}">
                <a16:creationId xmlns:a16="http://schemas.microsoft.com/office/drawing/2014/main" id="{0553C94A-D65C-BB97-2177-647CF2F60A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3329" y="4009303"/>
            <a:ext cx="473748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6">
            <a:extLst>
              <a:ext uri="{FF2B5EF4-FFF2-40B4-BE49-F238E27FC236}">
                <a16:creationId xmlns:a16="http://schemas.microsoft.com/office/drawing/2014/main" id="{B919C3D6-A206-3322-58F2-2829BED548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9447" y="3986778"/>
            <a:ext cx="473748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0">
            <a:extLst>
              <a:ext uri="{FF2B5EF4-FFF2-40B4-BE49-F238E27FC236}">
                <a16:creationId xmlns:a16="http://schemas.microsoft.com/office/drawing/2014/main" id="{DA37F971-EDAE-1789-3862-48CF32F504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93117" y="5232584"/>
            <a:ext cx="4787044" cy="372915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50">
            <a:extLst>
              <a:ext uri="{FF2B5EF4-FFF2-40B4-BE49-F238E27FC236}">
                <a16:creationId xmlns:a16="http://schemas.microsoft.com/office/drawing/2014/main" id="{3985BB11-F629-CF83-5EDC-AD2B249F33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89447" y="5223901"/>
            <a:ext cx="4787044" cy="372915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A620C9D-D3C9-CC21-6121-F71DFBF417CD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E1A5A5-1503-92B7-D072-9FC1E2E176E6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4CD7F78-E75E-18EA-9CCC-E2C3A2856A2F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03B0F18A-ACC5-8F5D-A4CA-C6B47707309F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01E499C5-6622-BF30-B968-42765E465D3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65F1D9E5-7A58-C411-EDC2-C94935130C78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E39BBABD-EBF7-7D01-EC62-69543E172E26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A4530917-ACDB-D3B8-7092-4905BA3B6F2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3C96AE59-19E0-3A4A-3320-B184F5C0F2A4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163B9399-D559-9D7C-AF05-EB61361CC921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24A81D92-A119-53A4-7512-E9527C43F43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9A89B8AF-38D9-F6E3-6724-C3530A72DFB0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B8EAA349-243B-84AD-C8DA-3E490CC7A053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03F29B27-CABE-2C89-7B09-08A2C0AD3DE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8B9022C8-ABE5-5542-73BB-AFEFB8F4D286}"/>
              </a:ext>
            </a:extLst>
          </p:cNvPr>
          <p:cNvSpPr/>
          <p:nvPr userDrawn="1"/>
        </p:nvSpPr>
        <p:spPr>
          <a:xfrm>
            <a:off x="16063576" y="1086728"/>
            <a:ext cx="1104148" cy="1829161"/>
          </a:xfrm>
          <a:custGeom>
            <a:avLst/>
            <a:gdLst/>
            <a:ahLst/>
            <a:cxnLst/>
            <a:rect l="l" t="t" r="r" b="b"/>
            <a:pathLst>
              <a:path w="1104148" h="1829161">
                <a:moveTo>
                  <a:pt x="0" y="0"/>
                </a:moveTo>
                <a:lnTo>
                  <a:pt x="1104148" y="0"/>
                </a:lnTo>
                <a:lnTo>
                  <a:pt x="1104148" y="1829160"/>
                </a:lnTo>
                <a:lnTo>
                  <a:pt x="0" y="182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FC8DD67-85E1-E363-8A99-83BB361656EB}"/>
              </a:ext>
            </a:extLst>
          </p:cNvPr>
          <p:cNvSpPr/>
          <p:nvPr userDrawn="1"/>
        </p:nvSpPr>
        <p:spPr>
          <a:xfrm rot="20955138">
            <a:off x="14723546" y="3143445"/>
            <a:ext cx="743325" cy="2743818"/>
          </a:xfrm>
          <a:custGeom>
            <a:avLst/>
            <a:gdLst/>
            <a:ahLst/>
            <a:cxnLst/>
            <a:rect l="l" t="t" r="r" b="b"/>
            <a:pathLst>
              <a:path w="743325" h="2743818">
                <a:moveTo>
                  <a:pt x="0" y="0"/>
                </a:moveTo>
                <a:lnTo>
                  <a:pt x="743326" y="0"/>
                </a:lnTo>
                <a:lnTo>
                  <a:pt x="743326" y="2743818"/>
                </a:lnTo>
                <a:lnTo>
                  <a:pt x="0" y="27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CEB6E0B-7C46-EBAA-1622-FEABCA5DF229}"/>
              </a:ext>
            </a:extLst>
          </p:cNvPr>
          <p:cNvSpPr/>
          <p:nvPr userDrawn="1"/>
        </p:nvSpPr>
        <p:spPr>
          <a:xfrm rot="788756">
            <a:off x="15300278" y="5883927"/>
            <a:ext cx="1930671" cy="3381749"/>
          </a:xfrm>
          <a:custGeom>
            <a:avLst/>
            <a:gdLst/>
            <a:ahLst/>
            <a:cxnLst/>
            <a:rect l="l" t="t" r="r" b="b"/>
            <a:pathLst>
              <a:path w="1930671" h="3381749">
                <a:moveTo>
                  <a:pt x="0" y="0"/>
                </a:moveTo>
                <a:lnTo>
                  <a:pt x="1930672" y="0"/>
                </a:lnTo>
                <a:lnTo>
                  <a:pt x="1930672" y="3381749"/>
                </a:lnTo>
                <a:lnTo>
                  <a:pt x="0" y="3381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258044-25A7-899E-F16A-B3CCC9EF62FC}"/>
              </a:ext>
            </a:extLst>
          </p:cNvPr>
          <p:cNvGrpSpPr/>
          <p:nvPr userDrawn="1"/>
        </p:nvGrpSpPr>
        <p:grpSpPr>
          <a:xfrm>
            <a:off x="16150789" y="3865988"/>
            <a:ext cx="229651" cy="229651"/>
            <a:chOff x="0" y="0"/>
            <a:chExt cx="6350000" cy="635000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25FA320-32DD-5AFD-E264-3210487951B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1E7FF169-854D-BA15-AB42-1A9AFEAD45FD}"/>
              </a:ext>
            </a:extLst>
          </p:cNvPr>
          <p:cNvSpPr/>
          <p:nvPr userDrawn="1"/>
        </p:nvSpPr>
        <p:spPr>
          <a:xfrm>
            <a:off x="14003993" y="4276664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077C65FD-7B82-7A29-90CE-F31625CC9831}"/>
              </a:ext>
            </a:extLst>
          </p:cNvPr>
          <p:cNvSpPr/>
          <p:nvPr userDrawn="1"/>
        </p:nvSpPr>
        <p:spPr>
          <a:xfrm rot="20828205">
            <a:off x="14163472" y="8810697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9061786-A47D-3C99-EF67-EF69F5236CCF}"/>
              </a:ext>
            </a:extLst>
          </p:cNvPr>
          <p:cNvSpPr/>
          <p:nvPr userDrawn="1"/>
        </p:nvSpPr>
        <p:spPr>
          <a:xfrm>
            <a:off x="14708986" y="6438035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AF4655-6F0B-F849-AF3B-01487E7EC161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5518138" y="904554"/>
            <a:ext cx="498419" cy="262574"/>
            <a:chOff x="0" y="0"/>
            <a:chExt cx="1610360" cy="848360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F7407C1-AD04-810A-9A71-D4241D78BE5C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64F2C7F9-B5D5-5869-CF1E-954590BE3038}"/>
              </a:ext>
            </a:extLst>
          </p:cNvPr>
          <p:cNvSpPr/>
          <p:nvPr userDrawn="1"/>
        </p:nvSpPr>
        <p:spPr>
          <a:xfrm>
            <a:off x="14353263" y="1491639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6" y="0"/>
                </a:lnTo>
                <a:lnTo>
                  <a:pt x="511826" y="458782"/>
                </a:lnTo>
                <a:lnTo>
                  <a:pt x="0" y="458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48A3E935-78C2-70F9-79D5-67CD6995BEEC}"/>
              </a:ext>
            </a:extLst>
          </p:cNvPr>
          <p:cNvSpPr/>
          <p:nvPr userDrawn="1"/>
        </p:nvSpPr>
        <p:spPr>
          <a:xfrm rot="20741596">
            <a:off x="1399873" y="5918867"/>
            <a:ext cx="2657994" cy="3337664"/>
          </a:xfrm>
          <a:custGeom>
            <a:avLst/>
            <a:gdLst/>
            <a:ahLst/>
            <a:cxnLst/>
            <a:rect l="l" t="t" r="r" b="b"/>
            <a:pathLst>
              <a:path w="2657994" h="3337664">
                <a:moveTo>
                  <a:pt x="0" y="0"/>
                </a:moveTo>
                <a:lnTo>
                  <a:pt x="2657994" y="0"/>
                </a:lnTo>
                <a:lnTo>
                  <a:pt x="2657994" y="3337663"/>
                </a:lnTo>
                <a:lnTo>
                  <a:pt x="0" y="333766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BC0B70D-67D8-126E-81C2-569E70EDCFCC}"/>
              </a:ext>
            </a:extLst>
          </p:cNvPr>
          <p:cNvSpPr/>
          <p:nvPr userDrawn="1"/>
        </p:nvSpPr>
        <p:spPr>
          <a:xfrm>
            <a:off x="1028700" y="1179001"/>
            <a:ext cx="1104148" cy="1829161"/>
          </a:xfrm>
          <a:custGeom>
            <a:avLst/>
            <a:gdLst/>
            <a:ahLst/>
            <a:cxnLst/>
            <a:rect l="l" t="t" r="r" b="b"/>
            <a:pathLst>
              <a:path w="1104148" h="1829161">
                <a:moveTo>
                  <a:pt x="0" y="0"/>
                </a:moveTo>
                <a:lnTo>
                  <a:pt x="1104148" y="0"/>
                </a:lnTo>
                <a:lnTo>
                  <a:pt x="1104148" y="1829161"/>
                </a:lnTo>
                <a:lnTo>
                  <a:pt x="0" y="1829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CC9BF96-A239-CA0F-66E2-79311FD92F8D}"/>
              </a:ext>
            </a:extLst>
          </p:cNvPr>
          <p:cNvSpPr/>
          <p:nvPr userDrawn="1"/>
        </p:nvSpPr>
        <p:spPr>
          <a:xfrm rot="450598">
            <a:off x="2952473" y="3227284"/>
            <a:ext cx="743325" cy="2743818"/>
          </a:xfrm>
          <a:custGeom>
            <a:avLst/>
            <a:gdLst/>
            <a:ahLst/>
            <a:cxnLst/>
            <a:rect l="l" t="t" r="r" b="b"/>
            <a:pathLst>
              <a:path w="743325" h="2743818">
                <a:moveTo>
                  <a:pt x="0" y="0"/>
                </a:moveTo>
                <a:lnTo>
                  <a:pt x="743325" y="0"/>
                </a:lnTo>
                <a:lnTo>
                  <a:pt x="743325" y="2743818"/>
                </a:lnTo>
                <a:lnTo>
                  <a:pt x="0" y="27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AE6269-1A47-3318-D69E-0B2F6E00915C}"/>
              </a:ext>
            </a:extLst>
          </p:cNvPr>
          <p:cNvGrpSpPr/>
          <p:nvPr userDrawn="1"/>
        </p:nvGrpSpPr>
        <p:grpSpPr>
          <a:xfrm>
            <a:off x="3887691" y="6070403"/>
            <a:ext cx="229651" cy="229651"/>
            <a:chOff x="0" y="0"/>
            <a:chExt cx="6350000" cy="63500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72F90A5-7D00-CF9F-D1C2-890A252C04D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B899E5F9-DF14-B0AF-CDDD-0A56F2628098}"/>
              </a:ext>
            </a:extLst>
          </p:cNvPr>
          <p:cNvSpPr/>
          <p:nvPr userDrawn="1"/>
        </p:nvSpPr>
        <p:spPr>
          <a:xfrm>
            <a:off x="2003824" y="5242915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262C3366-3B45-A3BC-729C-2EE5DEDA02A0}"/>
              </a:ext>
            </a:extLst>
          </p:cNvPr>
          <p:cNvSpPr/>
          <p:nvPr userDrawn="1"/>
        </p:nvSpPr>
        <p:spPr>
          <a:xfrm rot="20828205">
            <a:off x="3397828" y="2224409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1"/>
                </a:lnTo>
                <a:lnTo>
                  <a:pt x="0" y="4116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5992ACF-9E11-7084-2D5D-2850C68196A4}"/>
              </a:ext>
            </a:extLst>
          </p:cNvPr>
          <p:cNvSpPr/>
          <p:nvPr userDrawn="1"/>
        </p:nvSpPr>
        <p:spPr>
          <a:xfrm>
            <a:off x="2860074" y="846087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71DD38-D117-5757-ACB5-CFC9B3DB648F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3753307" y="9108079"/>
            <a:ext cx="498419" cy="262574"/>
            <a:chOff x="0" y="0"/>
            <a:chExt cx="1610360" cy="84836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2788AA8-8B38-260D-8501-5EE10989DFE2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1" name="Freeform 40">
            <a:extLst>
              <a:ext uri="{FF2B5EF4-FFF2-40B4-BE49-F238E27FC236}">
                <a16:creationId xmlns:a16="http://schemas.microsoft.com/office/drawing/2014/main" id="{AC2E8B23-B64B-4D7F-5A88-C6B9C364C75B}"/>
              </a:ext>
            </a:extLst>
          </p:cNvPr>
          <p:cNvSpPr/>
          <p:nvPr userDrawn="1"/>
        </p:nvSpPr>
        <p:spPr>
          <a:xfrm>
            <a:off x="1491997" y="3614305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2"/>
                </a:lnTo>
                <a:lnTo>
                  <a:pt x="0" y="458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42" name="Text Placeholder 46">
            <a:extLst>
              <a:ext uri="{FF2B5EF4-FFF2-40B4-BE49-F238E27FC236}">
                <a16:creationId xmlns:a16="http://schemas.microsoft.com/office/drawing/2014/main" id="{B89ADBB5-AE56-6913-2B6E-DC7B1861C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90593" y="1117778"/>
            <a:ext cx="10393821" cy="1665288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10899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48">
            <a:extLst>
              <a:ext uri="{FF2B5EF4-FFF2-40B4-BE49-F238E27FC236}">
                <a16:creationId xmlns:a16="http://schemas.microsoft.com/office/drawing/2014/main" id="{CF4CEE38-2478-3AF5-1470-4FEC37698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15771" y="3551934"/>
            <a:ext cx="9266690" cy="4868166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300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05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FDDBC8BD-591E-6CD9-551C-564713EAA77A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05AC9D-310C-5F96-FEEC-D1509AD91649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72ABCA-A637-54B7-9E90-4489B04B90B0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9F2B9953-E359-3B2A-B5F6-8DF1BAE8FDDD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CF75383F-B558-5B86-2E7D-00BF97720EC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8B9CC7FC-CC7C-72BC-30DA-8EC3FB2C9E61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6393304-67DD-3476-CD5A-30E5766BD872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F24DE526-F906-5376-8421-40C38F3AFE7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26CDA60B-C103-AD5C-78B1-CA93FAF861E5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53EABF2E-890E-AEEA-1E70-D524C2A2C344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AC88AAA1-1711-156C-7519-45EFCBB847A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DF164C4B-C41E-28F7-3D9C-1B2DB444CD1F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DD67B125-EF08-0C6B-952E-21EAB9A4C0E3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272FB4E2-7EC8-4AED-8DF8-395C9284A99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6D47CC-9EFD-B02F-71DB-9D49163283F1}"/>
              </a:ext>
            </a:extLst>
          </p:cNvPr>
          <p:cNvSpPr txBox="1"/>
          <p:nvPr userDrawn="1"/>
        </p:nvSpPr>
        <p:spPr>
          <a:xfrm>
            <a:off x="3030899" y="3366027"/>
            <a:ext cx="12226202" cy="201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04"/>
              </a:lnSpc>
            </a:pPr>
            <a:r>
              <a:rPr lang="en-US" sz="15104" spc="453">
                <a:solidFill>
                  <a:srgbClr val="00AD9C"/>
                </a:solidFill>
                <a:latin typeface="Marykate"/>
                <a:ea typeface="Marykate"/>
                <a:cs typeface="Marykate"/>
                <a:sym typeface="Marykate"/>
              </a:rPr>
              <a:t>THANK YOU!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9CDE0-150F-0FC2-B892-8EB70613DA44}"/>
              </a:ext>
            </a:extLst>
          </p:cNvPr>
          <p:cNvSpPr txBox="1"/>
          <p:nvPr userDrawn="1"/>
        </p:nvSpPr>
        <p:spPr>
          <a:xfrm>
            <a:off x="3357869" y="5349890"/>
            <a:ext cx="11572262" cy="114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3574" b="1">
                <a:solidFill>
                  <a:srgbClr val="003933"/>
                </a:solidFill>
                <a:latin typeface="Dosis Semi-Bold"/>
                <a:ea typeface="Dosis Semi-Bold"/>
                <a:cs typeface="Dosis Semi-Bold"/>
                <a:sym typeface="Dosis Semi-Bold"/>
              </a:rPr>
              <a:t>Any questions? Don't hesitate to</a:t>
            </a:r>
          </a:p>
          <a:p>
            <a:pPr algn="ctr">
              <a:lnSpc>
                <a:spcPts val="4503"/>
              </a:lnSpc>
            </a:pPr>
            <a:r>
              <a:rPr lang="en-US" sz="3574" b="1">
                <a:solidFill>
                  <a:srgbClr val="003933"/>
                </a:solidFill>
                <a:latin typeface="Dosis Semi-Bold"/>
                <a:ea typeface="Dosis Semi-Bold"/>
                <a:cs typeface="Dosis Semi-Bold"/>
                <a:sym typeface="Dosis Semi-Bold"/>
              </a:rPr>
              <a:t>ask for our help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B435B-EDDF-4C65-26C0-19E8D66309BF}"/>
              </a:ext>
            </a:extLst>
          </p:cNvPr>
          <p:cNvSpPr txBox="1"/>
          <p:nvPr userDrawn="1"/>
        </p:nvSpPr>
        <p:spPr>
          <a:xfrm>
            <a:off x="3357869" y="8676816"/>
            <a:ext cx="11572262" cy="58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689" b="1">
                <a:solidFill>
                  <a:srgbClr val="003933"/>
                </a:solidFill>
                <a:latin typeface="Dosis Bold"/>
                <a:ea typeface="Dosis Bold"/>
                <a:cs typeface="Dosis Bold"/>
                <a:sym typeface="Dosis Bold"/>
              </a:rPr>
              <a:t>Submitted to hackathon by Purvesh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E7B008F-A4B8-9A24-E5FF-A32E47C7DBEB}"/>
              </a:ext>
            </a:extLst>
          </p:cNvPr>
          <p:cNvSpPr/>
          <p:nvPr userDrawn="1"/>
        </p:nvSpPr>
        <p:spPr>
          <a:xfrm rot="17009041">
            <a:off x="15997142" y="3573304"/>
            <a:ext cx="2538932" cy="2538932"/>
          </a:xfrm>
          <a:custGeom>
            <a:avLst/>
            <a:gdLst/>
            <a:ahLst/>
            <a:cxnLst/>
            <a:rect l="l" t="t" r="r" b="b"/>
            <a:pathLst>
              <a:path w="2538932" h="2538932">
                <a:moveTo>
                  <a:pt x="0" y="0"/>
                </a:moveTo>
                <a:lnTo>
                  <a:pt x="2538932" y="0"/>
                </a:lnTo>
                <a:lnTo>
                  <a:pt x="2538932" y="2538932"/>
                </a:lnTo>
                <a:lnTo>
                  <a:pt x="0" y="2538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438F6559-0DFF-84BB-B0A8-66E5AF600F30}"/>
              </a:ext>
            </a:extLst>
          </p:cNvPr>
          <p:cNvSpPr/>
          <p:nvPr userDrawn="1"/>
        </p:nvSpPr>
        <p:spPr>
          <a:xfrm rot="11274768" flipV="1">
            <a:off x="-735485" y="106452"/>
            <a:ext cx="2815623" cy="2815623"/>
          </a:xfrm>
          <a:custGeom>
            <a:avLst/>
            <a:gdLst/>
            <a:ahLst/>
            <a:cxnLst/>
            <a:rect l="l" t="t" r="r" b="b"/>
            <a:pathLst>
              <a:path w="2815623" h="2815623">
                <a:moveTo>
                  <a:pt x="0" y="2815623"/>
                </a:moveTo>
                <a:lnTo>
                  <a:pt x="2815623" y="2815623"/>
                </a:lnTo>
                <a:lnTo>
                  <a:pt x="2815623" y="0"/>
                </a:lnTo>
                <a:lnTo>
                  <a:pt x="0" y="0"/>
                </a:lnTo>
                <a:lnTo>
                  <a:pt x="0" y="281562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2024405-8F33-B52B-22A2-FE8EC72C8D32}"/>
              </a:ext>
            </a:extLst>
          </p:cNvPr>
          <p:cNvSpPr/>
          <p:nvPr userDrawn="1"/>
        </p:nvSpPr>
        <p:spPr>
          <a:xfrm rot="19550503">
            <a:off x="125050" y="6657359"/>
            <a:ext cx="2053555" cy="2933651"/>
          </a:xfrm>
          <a:custGeom>
            <a:avLst/>
            <a:gdLst/>
            <a:ahLst/>
            <a:cxnLst/>
            <a:rect l="l" t="t" r="r" b="b"/>
            <a:pathLst>
              <a:path w="2053555" h="2933651">
                <a:moveTo>
                  <a:pt x="0" y="0"/>
                </a:moveTo>
                <a:lnTo>
                  <a:pt x="2053556" y="0"/>
                </a:lnTo>
                <a:lnTo>
                  <a:pt x="2053556" y="2933650"/>
                </a:lnTo>
                <a:lnTo>
                  <a:pt x="0" y="2933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73D2C55-54EF-6236-FF6D-B615C3C9A92D}"/>
              </a:ext>
            </a:extLst>
          </p:cNvPr>
          <p:cNvSpPr/>
          <p:nvPr userDrawn="1"/>
        </p:nvSpPr>
        <p:spPr>
          <a:xfrm rot="19354987">
            <a:off x="1141207" y="2386216"/>
            <a:ext cx="880607" cy="1841573"/>
          </a:xfrm>
          <a:custGeom>
            <a:avLst/>
            <a:gdLst/>
            <a:ahLst/>
            <a:cxnLst/>
            <a:rect l="l" t="t" r="r" b="b"/>
            <a:pathLst>
              <a:path w="880607" h="1841573">
                <a:moveTo>
                  <a:pt x="0" y="0"/>
                </a:moveTo>
                <a:lnTo>
                  <a:pt x="880606" y="0"/>
                </a:lnTo>
                <a:lnTo>
                  <a:pt x="880606" y="1841573"/>
                </a:lnTo>
                <a:lnTo>
                  <a:pt x="0" y="18415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620F447-7770-28AC-7389-685C53F8D070}"/>
              </a:ext>
            </a:extLst>
          </p:cNvPr>
          <p:cNvSpPr/>
          <p:nvPr userDrawn="1"/>
        </p:nvSpPr>
        <p:spPr>
          <a:xfrm rot="1254325">
            <a:off x="-2461" y="4984554"/>
            <a:ext cx="2288606" cy="678260"/>
          </a:xfrm>
          <a:custGeom>
            <a:avLst/>
            <a:gdLst/>
            <a:ahLst/>
            <a:cxnLst/>
            <a:rect l="l" t="t" r="r" b="b"/>
            <a:pathLst>
              <a:path w="2288606" h="678260">
                <a:moveTo>
                  <a:pt x="0" y="0"/>
                </a:moveTo>
                <a:lnTo>
                  <a:pt x="2288606" y="0"/>
                </a:lnTo>
                <a:lnTo>
                  <a:pt x="2288606" y="678260"/>
                </a:lnTo>
                <a:lnTo>
                  <a:pt x="0" y="678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961771B-634F-1EBE-AC96-EA710911F018}"/>
              </a:ext>
            </a:extLst>
          </p:cNvPr>
          <p:cNvSpPr/>
          <p:nvPr userDrawn="1"/>
        </p:nvSpPr>
        <p:spPr>
          <a:xfrm>
            <a:off x="16156784" y="6407053"/>
            <a:ext cx="2131216" cy="2080842"/>
          </a:xfrm>
          <a:custGeom>
            <a:avLst/>
            <a:gdLst/>
            <a:ahLst/>
            <a:cxnLst/>
            <a:rect l="l" t="t" r="r" b="b"/>
            <a:pathLst>
              <a:path w="2131216" h="2080842">
                <a:moveTo>
                  <a:pt x="0" y="0"/>
                </a:moveTo>
                <a:lnTo>
                  <a:pt x="2131216" y="0"/>
                </a:lnTo>
                <a:lnTo>
                  <a:pt x="2131216" y="2080842"/>
                </a:lnTo>
                <a:lnTo>
                  <a:pt x="0" y="208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344124FB-20B2-D8E8-3CE4-E033F7DF5AA0}"/>
              </a:ext>
            </a:extLst>
          </p:cNvPr>
          <p:cNvSpPr/>
          <p:nvPr userDrawn="1"/>
        </p:nvSpPr>
        <p:spPr>
          <a:xfrm rot="1052783">
            <a:off x="15429461" y="420538"/>
            <a:ext cx="1171974" cy="2052821"/>
          </a:xfrm>
          <a:custGeom>
            <a:avLst/>
            <a:gdLst/>
            <a:ahLst/>
            <a:cxnLst/>
            <a:rect l="l" t="t" r="r" b="b"/>
            <a:pathLst>
              <a:path w="1171974" h="2052821">
                <a:moveTo>
                  <a:pt x="0" y="0"/>
                </a:moveTo>
                <a:lnTo>
                  <a:pt x="1171974" y="0"/>
                </a:lnTo>
                <a:lnTo>
                  <a:pt x="1171974" y="2052821"/>
                </a:lnTo>
                <a:lnTo>
                  <a:pt x="0" y="205282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0182568F-8728-FCC8-19FD-EB47EC2B99C8}"/>
              </a:ext>
            </a:extLst>
          </p:cNvPr>
          <p:cNvSpPr/>
          <p:nvPr userDrawn="1"/>
        </p:nvSpPr>
        <p:spPr>
          <a:xfrm rot="1612873">
            <a:off x="16578786" y="2115729"/>
            <a:ext cx="1078345" cy="1913193"/>
          </a:xfrm>
          <a:custGeom>
            <a:avLst/>
            <a:gdLst/>
            <a:ahLst/>
            <a:cxnLst/>
            <a:rect l="l" t="t" r="r" b="b"/>
            <a:pathLst>
              <a:path w="1078345" h="1913193">
                <a:moveTo>
                  <a:pt x="0" y="0"/>
                </a:moveTo>
                <a:lnTo>
                  <a:pt x="1078345" y="0"/>
                </a:lnTo>
                <a:lnTo>
                  <a:pt x="1078345" y="1913193"/>
                </a:lnTo>
                <a:lnTo>
                  <a:pt x="0" y="19131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4490BCD-D535-FE23-ED41-FC43D0E2306D}"/>
              </a:ext>
            </a:extLst>
          </p:cNvPr>
          <p:cNvSpPr/>
          <p:nvPr userDrawn="1"/>
        </p:nvSpPr>
        <p:spPr>
          <a:xfrm>
            <a:off x="1984971" y="634408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5806013-F8C9-90B1-B42E-D07A3DB24793}"/>
              </a:ext>
            </a:extLst>
          </p:cNvPr>
          <p:cNvSpPr/>
          <p:nvPr userDrawn="1"/>
        </p:nvSpPr>
        <p:spPr>
          <a:xfrm>
            <a:off x="17402703" y="8895672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777AEC1-6B21-54AC-1033-F9C17B1CAD81}"/>
              </a:ext>
            </a:extLst>
          </p:cNvPr>
          <p:cNvGrpSpPr>
            <a:grpSpLocks noChangeAspect="1"/>
          </p:cNvGrpSpPr>
          <p:nvPr userDrawn="1"/>
        </p:nvGrpSpPr>
        <p:grpSpPr>
          <a:xfrm rot="1977585">
            <a:off x="17291502" y="858834"/>
            <a:ext cx="512498" cy="269991"/>
            <a:chOff x="0" y="0"/>
            <a:chExt cx="1610360" cy="8483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A436F1A-92D3-C4EE-3DC9-84122512A014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398236-159C-27BB-C41E-22409490BDE4}"/>
              </a:ext>
            </a:extLst>
          </p:cNvPr>
          <p:cNvGrpSpPr/>
          <p:nvPr userDrawn="1"/>
        </p:nvGrpSpPr>
        <p:grpSpPr>
          <a:xfrm>
            <a:off x="2030890" y="4603934"/>
            <a:ext cx="229651" cy="229651"/>
            <a:chOff x="0" y="0"/>
            <a:chExt cx="6350000" cy="635000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E912780-7A18-5A61-CF80-E695CC813BD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D7286E66-4A1A-B7D2-ACF9-E70DBED52BEA}"/>
              </a:ext>
            </a:extLst>
          </p:cNvPr>
          <p:cNvSpPr/>
          <p:nvPr userDrawn="1"/>
        </p:nvSpPr>
        <p:spPr>
          <a:xfrm>
            <a:off x="399457" y="351276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5A399CEE-BCF2-7CFB-A493-E5C01DE620BD}"/>
              </a:ext>
            </a:extLst>
          </p:cNvPr>
          <p:cNvSpPr/>
          <p:nvPr userDrawn="1"/>
        </p:nvSpPr>
        <p:spPr>
          <a:xfrm>
            <a:off x="16814686" y="1469307"/>
            <a:ext cx="451922" cy="405086"/>
          </a:xfrm>
          <a:custGeom>
            <a:avLst/>
            <a:gdLst/>
            <a:ahLst/>
            <a:cxnLst/>
            <a:rect l="l" t="t" r="r" b="b"/>
            <a:pathLst>
              <a:path w="451922" h="405086">
                <a:moveTo>
                  <a:pt x="0" y="0"/>
                </a:moveTo>
                <a:lnTo>
                  <a:pt x="451922" y="0"/>
                </a:lnTo>
                <a:lnTo>
                  <a:pt x="451922" y="405086"/>
                </a:lnTo>
                <a:lnTo>
                  <a:pt x="0" y="40508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A8DB996-9ED4-1554-CD57-10CB82939038}"/>
              </a:ext>
            </a:extLst>
          </p:cNvPr>
          <p:cNvSpPr/>
          <p:nvPr userDrawn="1"/>
        </p:nvSpPr>
        <p:spPr>
          <a:xfrm>
            <a:off x="15694641" y="3085316"/>
            <a:ext cx="420451" cy="427445"/>
          </a:xfrm>
          <a:custGeom>
            <a:avLst/>
            <a:gdLst/>
            <a:ahLst/>
            <a:cxnLst/>
            <a:rect l="l" t="t" r="r" b="b"/>
            <a:pathLst>
              <a:path w="420451" h="427445">
                <a:moveTo>
                  <a:pt x="0" y="0"/>
                </a:moveTo>
                <a:lnTo>
                  <a:pt x="420451" y="0"/>
                </a:lnTo>
                <a:lnTo>
                  <a:pt x="420451" y="427445"/>
                </a:lnTo>
                <a:lnTo>
                  <a:pt x="0" y="42744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CD1ACA-A405-F908-DCA7-56B8CAC98AC9}"/>
              </a:ext>
            </a:extLst>
          </p:cNvPr>
          <p:cNvGrpSpPr/>
          <p:nvPr userDrawn="1"/>
        </p:nvGrpSpPr>
        <p:grpSpPr>
          <a:xfrm>
            <a:off x="2490694" y="9376318"/>
            <a:ext cx="229651" cy="229651"/>
            <a:chOff x="0" y="0"/>
            <a:chExt cx="6350000" cy="6350000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710083-E38C-66A6-CE4E-10D1B8017E3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A8BCCF32-EE1A-DC0B-C26F-930639577B0D}"/>
              </a:ext>
            </a:extLst>
          </p:cNvPr>
          <p:cNvSpPr/>
          <p:nvPr userDrawn="1"/>
        </p:nvSpPr>
        <p:spPr>
          <a:xfrm rot="20828205">
            <a:off x="2865448" y="1647521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A050B704-2B0A-7C74-C5CC-CD26D2BD6550}"/>
              </a:ext>
            </a:extLst>
          </p:cNvPr>
          <p:cNvSpPr/>
          <p:nvPr userDrawn="1"/>
        </p:nvSpPr>
        <p:spPr>
          <a:xfrm rot="4678159">
            <a:off x="15159154" y="375441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F1040C-8E23-1131-E53F-9C56D8869C1C}"/>
              </a:ext>
            </a:extLst>
          </p:cNvPr>
          <p:cNvGrpSpPr>
            <a:grpSpLocks noChangeAspect="1"/>
          </p:cNvGrpSpPr>
          <p:nvPr userDrawn="1"/>
        </p:nvGrpSpPr>
        <p:grpSpPr>
          <a:xfrm rot="1977585">
            <a:off x="3370855" y="9474682"/>
            <a:ext cx="498419" cy="262574"/>
            <a:chOff x="0" y="0"/>
            <a:chExt cx="1610360" cy="848360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C966F0A-062A-1952-5225-814B963678AF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3864E68D-4A67-2D44-F6CA-36DF8FA74556}"/>
              </a:ext>
            </a:extLst>
          </p:cNvPr>
          <p:cNvSpPr/>
          <p:nvPr userDrawn="1"/>
        </p:nvSpPr>
        <p:spPr>
          <a:xfrm>
            <a:off x="2748353" y="788814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B8E120-1BC2-8728-62EC-4138DF427584}"/>
              </a:ext>
            </a:extLst>
          </p:cNvPr>
          <p:cNvGrpSpPr/>
          <p:nvPr userDrawn="1"/>
        </p:nvGrpSpPr>
        <p:grpSpPr>
          <a:xfrm>
            <a:off x="14170004" y="614952"/>
            <a:ext cx="252393" cy="252393"/>
            <a:chOff x="0" y="0"/>
            <a:chExt cx="6350000" cy="6350000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3A0BAF5-C8E5-338D-97BF-111B3328CB40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4DABBF2-3F2C-CC2D-706B-B18C31E26245}"/>
              </a:ext>
            </a:extLst>
          </p:cNvPr>
          <p:cNvGrpSpPr/>
          <p:nvPr userDrawn="1"/>
        </p:nvGrpSpPr>
        <p:grpSpPr>
          <a:xfrm>
            <a:off x="2102176" y="1987440"/>
            <a:ext cx="229651" cy="229651"/>
            <a:chOff x="0" y="0"/>
            <a:chExt cx="6350000" cy="6350000"/>
          </a:xfrm>
        </p:grpSpPr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9294C64-F497-A8D7-89BE-E6360AC1666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33452C-BBA4-E1C8-EC37-F4C3509B88B1}"/>
              </a:ext>
            </a:extLst>
          </p:cNvPr>
          <p:cNvGrpSpPr>
            <a:grpSpLocks noChangeAspect="1"/>
          </p:cNvGrpSpPr>
          <p:nvPr userDrawn="1"/>
        </p:nvGrpSpPr>
        <p:grpSpPr>
          <a:xfrm rot="-921396">
            <a:off x="16540798" y="9558525"/>
            <a:ext cx="547777" cy="288577"/>
            <a:chOff x="0" y="0"/>
            <a:chExt cx="1610360" cy="848360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5544D47-ED18-643A-9C01-2AC26974852E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50" name="Freeform 49">
            <a:extLst>
              <a:ext uri="{FF2B5EF4-FFF2-40B4-BE49-F238E27FC236}">
                <a16:creationId xmlns:a16="http://schemas.microsoft.com/office/drawing/2014/main" id="{89A52A33-EA10-8890-2F0A-96A3B99B17BB}"/>
              </a:ext>
            </a:extLst>
          </p:cNvPr>
          <p:cNvSpPr/>
          <p:nvPr userDrawn="1"/>
        </p:nvSpPr>
        <p:spPr>
          <a:xfrm rot="432686">
            <a:off x="2912608" y="-670724"/>
            <a:ext cx="2225071" cy="2156296"/>
          </a:xfrm>
          <a:custGeom>
            <a:avLst/>
            <a:gdLst/>
            <a:ahLst/>
            <a:cxnLst/>
            <a:rect l="l" t="t" r="r" b="b"/>
            <a:pathLst>
              <a:path w="2225071" h="2156296">
                <a:moveTo>
                  <a:pt x="0" y="0"/>
                </a:moveTo>
                <a:lnTo>
                  <a:pt x="2225071" y="0"/>
                </a:lnTo>
                <a:lnTo>
                  <a:pt x="2225071" y="2156296"/>
                </a:lnTo>
                <a:lnTo>
                  <a:pt x="0" y="215629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C7CED94-0A9D-52DE-768C-380AFAB66A78}"/>
              </a:ext>
            </a:extLst>
          </p:cNvPr>
          <p:cNvSpPr/>
          <p:nvPr userDrawn="1"/>
        </p:nvSpPr>
        <p:spPr>
          <a:xfrm rot="1153974">
            <a:off x="15418170" y="8432300"/>
            <a:ext cx="635916" cy="2347340"/>
          </a:xfrm>
          <a:custGeom>
            <a:avLst/>
            <a:gdLst/>
            <a:ahLst/>
            <a:cxnLst/>
            <a:rect l="l" t="t" r="r" b="b"/>
            <a:pathLst>
              <a:path w="635916" h="2347340">
                <a:moveTo>
                  <a:pt x="0" y="0"/>
                </a:moveTo>
                <a:lnTo>
                  <a:pt x="635916" y="0"/>
                </a:lnTo>
                <a:lnTo>
                  <a:pt x="635916" y="2347339"/>
                </a:lnTo>
                <a:lnTo>
                  <a:pt x="0" y="234733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DC95FD7C-4E3D-79DB-7E37-113E82A37B65}"/>
              </a:ext>
            </a:extLst>
          </p:cNvPr>
          <p:cNvSpPr/>
          <p:nvPr userDrawn="1"/>
        </p:nvSpPr>
        <p:spPr>
          <a:xfrm rot="20757518">
            <a:off x="3931404" y="8366112"/>
            <a:ext cx="1054904" cy="2072133"/>
          </a:xfrm>
          <a:custGeom>
            <a:avLst/>
            <a:gdLst/>
            <a:ahLst/>
            <a:cxnLst/>
            <a:rect l="l" t="t" r="r" b="b"/>
            <a:pathLst>
              <a:path w="1054904" h="2072133">
                <a:moveTo>
                  <a:pt x="0" y="0"/>
                </a:moveTo>
                <a:lnTo>
                  <a:pt x="1054904" y="0"/>
                </a:lnTo>
                <a:lnTo>
                  <a:pt x="1054904" y="2072132"/>
                </a:lnTo>
                <a:lnTo>
                  <a:pt x="0" y="207213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C47D1991-11B3-1589-FE06-C950549045D9}"/>
              </a:ext>
            </a:extLst>
          </p:cNvPr>
          <p:cNvSpPr/>
          <p:nvPr userDrawn="1"/>
        </p:nvSpPr>
        <p:spPr>
          <a:xfrm>
            <a:off x="5649993" y="934707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E287CBC-473B-4D00-A61B-A4D919D3B3FF}"/>
              </a:ext>
            </a:extLst>
          </p:cNvPr>
          <p:cNvSpPr/>
          <p:nvPr userDrawn="1"/>
        </p:nvSpPr>
        <p:spPr>
          <a:xfrm rot="20915235">
            <a:off x="13333465" y="8957720"/>
            <a:ext cx="850155" cy="1508339"/>
          </a:xfrm>
          <a:custGeom>
            <a:avLst/>
            <a:gdLst/>
            <a:ahLst/>
            <a:cxnLst/>
            <a:rect l="l" t="t" r="r" b="b"/>
            <a:pathLst>
              <a:path w="850155" h="1508339">
                <a:moveTo>
                  <a:pt x="0" y="0"/>
                </a:moveTo>
                <a:lnTo>
                  <a:pt x="850155" y="0"/>
                </a:lnTo>
                <a:lnTo>
                  <a:pt x="850155" y="1508339"/>
                </a:lnTo>
                <a:lnTo>
                  <a:pt x="0" y="1508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C9EE16A9-3FC5-A2C1-06BF-8AA03F6BC17E}"/>
              </a:ext>
            </a:extLst>
          </p:cNvPr>
          <p:cNvSpPr/>
          <p:nvPr userDrawn="1"/>
        </p:nvSpPr>
        <p:spPr>
          <a:xfrm>
            <a:off x="280356" y="914028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6"/>
                </a:lnTo>
                <a:lnTo>
                  <a:pt x="0" y="2360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332A4E6A-60D6-6C4F-80FC-73E97317764D}"/>
              </a:ext>
            </a:extLst>
          </p:cNvPr>
          <p:cNvSpPr/>
          <p:nvPr userDrawn="1"/>
        </p:nvSpPr>
        <p:spPr>
          <a:xfrm>
            <a:off x="14550558" y="120006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23BF440-95C6-31D6-7CC1-52E4EA7A242D}"/>
              </a:ext>
            </a:extLst>
          </p:cNvPr>
          <p:cNvGrpSpPr/>
          <p:nvPr userDrawn="1"/>
        </p:nvGrpSpPr>
        <p:grpSpPr>
          <a:xfrm>
            <a:off x="17823320" y="5426640"/>
            <a:ext cx="208069" cy="208069"/>
            <a:chOff x="0" y="0"/>
            <a:chExt cx="6350000" cy="635000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B2DE5C8-0862-15E4-F077-7D51571BF06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59" name="Freeform 58">
            <a:extLst>
              <a:ext uri="{FF2B5EF4-FFF2-40B4-BE49-F238E27FC236}">
                <a16:creationId xmlns:a16="http://schemas.microsoft.com/office/drawing/2014/main" id="{285630C1-246D-B691-24D6-BF7DE605D7FF}"/>
              </a:ext>
            </a:extLst>
          </p:cNvPr>
          <p:cNvSpPr/>
          <p:nvPr userDrawn="1"/>
        </p:nvSpPr>
        <p:spPr>
          <a:xfrm>
            <a:off x="14599093" y="8855697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1B7CF67E-CF27-E671-2F85-A27421E636DE}"/>
              </a:ext>
            </a:extLst>
          </p:cNvPr>
          <p:cNvSpPr/>
          <p:nvPr userDrawn="1"/>
        </p:nvSpPr>
        <p:spPr>
          <a:xfrm rot="12185844">
            <a:off x="12901159" y="-655176"/>
            <a:ext cx="938638" cy="1962931"/>
          </a:xfrm>
          <a:custGeom>
            <a:avLst/>
            <a:gdLst/>
            <a:ahLst/>
            <a:cxnLst/>
            <a:rect l="l" t="t" r="r" b="b"/>
            <a:pathLst>
              <a:path w="938638" h="1962931">
                <a:moveTo>
                  <a:pt x="0" y="0"/>
                </a:moveTo>
                <a:lnTo>
                  <a:pt x="938638" y="0"/>
                </a:lnTo>
                <a:lnTo>
                  <a:pt x="938638" y="1962931"/>
                </a:lnTo>
                <a:lnTo>
                  <a:pt x="0" y="1962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FBEF2188-6BD9-1A03-2BC7-E4F2F1450037}"/>
              </a:ext>
            </a:extLst>
          </p:cNvPr>
          <p:cNvSpPr/>
          <p:nvPr userDrawn="1"/>
        </p:nvSpPr>
        <p:spPr>
          <a:xfrm>
            <a:off x="5565863" y="407424"/>
            <a:ext cx="548192" cy="491379"/>
          </a:xfrm>
          <a:custGeom>
            <a:avLst/>
            <a:gdLst/>
            <a:ahLst/>
            <a:cxnLst/>
            <a:rect l="l" t="t" r="r" b="b"/>
            <a:pathLst>
              <a:path w="548192" h="491379">
                <a:moveTo>
                  <a:pt x="0" y="0"/>
                </a:moveTo>
                <a:lnTo>
                  <a:pt x="548192" y="0"/>
                </a:lnTo>
                <a:lnTo>
                  <a:pt x="548192" y="491379"/>
                </a:lnTo>
                <a:lnTo>
                  <a:pt x="0" y="49137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31765A5B-8933-4F85-7DED-43E0032FA959}"/>
              </a:ext>
            </a:extLst>
          </p:cNvPr>
          <p:cNvSpPr/>
          <p:nvPr userDrawn="1"/>
        </p:nvSpPr>
        <p:spPr>
          <a:xfrm rot="4678159">
            <a:off x="12300890" y="9540296"/>
            <a:ext cx="433498" cy="411429"/>
          </a:xfrm>
          <a:custGeom>
            <a:avLst/>
            <a:gdLst/>
            <a:ahLst/>
            <a:cxnLst/>
            <a:rect l="l" t="t" r="r" b="b"/>
            <a:pathLst>
              <a:path w="433498" h="411429">
                <a:moveTo>
                  <a:pt x="0" y="0"/>
                </a:moveTo>
                <a:lnTo>
                  <a:pt x="433498" y="0"/>
                </a:lnTo>
                <a:lnTo>
                  <a:pt x="433498" y="411429"/>
                </a:lnTo>
                <a:lnTo>
                  <a:pt x="0" y="41142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E62367-FBE2-03E3-9DCB-B79DD0B77772}"/>
              </a:ext>
            </a:extLst>
          </p:cNvPr>
          <p:cNvGrpSpPr/>
          <p:nvPr userDrawn="1"/>
        </p:nvGrpSpPr>
        <p:grpSpPr>
          <a:xfrm>
            <a:off x="12145068" y="653113"/>
            <a:ext cx="252393" cy="252393"/>
            <a:chOff x="0" y="0"/>
            <a:chExt cx="6350000" cy="6350000"/>
          </a:xfrm>
        </p:grpSpPr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E7B5A15-AE9A-3479-2F25-3FBCAD44D46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</p:spTree>
    <p:extLst>
      <p:ext uri="{BB962C8B-B14F-4D97-AF65-F5344CB8AC3E}">
        <p14:creationId xmlns:p14="http://schemas.microsoft.com/office/powerpoint/2010/main" val="4081751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9F97A88-5C9A-D1C3-59B3-9526223A327B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B58C52-9947-C258-150F-3A748E9BC71B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B62816F-6B8D-5387-B1B1-0A395606E888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125B398B-7AE1-B61E-25B1-C0F0137085F2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194E930C-DCDE-F13D-FCEC-C58E959632C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7A9CB140-048F-7875-5E6B-486CBD6B52C6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7AC928A6-6F52-3D78-8CBB-E9AFE1CBC22D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3177C8A8-F7A5-0529-9A38-715AB53BADA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CBB6318C-2BFA-1BE0-253F-3E00CF11B5CF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C18E886-3587-254A-D22C-E1375AB1EA7E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E8367264-3F7D-2AB2-9BE3-6177941C3682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4DB7B60-B0E9-0E18-DD10-110324BACEB8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60C6A2EF-706F-F9AB-4B75-EFFC592E00C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00AD9C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46804739-7B82-FECA-9F84-D840DF7913E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959CEF79-5CFF-1D1E-F32D-1668B66082E3}"/>
              </a:ext>
            </a:extLst>
          </p:cNvPr>
          <p:cNvSpPr/>
          <p:nvPr userDrawn="1"/>
        </p:nvSpPr>
        <p:spPr>
          <a:xfrm rot="542064">
            <a:off x="756896" y="536471"/>
            <a:ext cx="2436139" cy="2838721"/>
          </a:xfrm>
          <a:custGeom>
            <a:avLst/>
            <a:gdLst/>
            <a:ahLst/>
            <a:cxnLst/>
            <a:rect l="l" t="t" r="r" b="b"/>
            <a:pathLst>
              <a:path w="2436139" h="2838721">
                <a:moveTo>
                  <a:pt x="0" y="0"/>
                </a:moveTo>
                <a:lnTo>
                  <a:pt x="2436139" y="0"/>
                </a:lnTo>
                <a:lnTo>
                  <a:pt x="2436139" y="2838721"/>
                </a:lnTo>
                <a:lnTo>
                  <a:pt x="0" y="28387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B1046A1-ECB2-BD82-DB7C-8C3DFE2A75F1}"/>
              </a:ext>
            </a:extLst>
          </p:cNvPr>
          <p:cNvSpPr/>
          <p:nvPr userDrawn="1"/>
        </p:nvSpPr>
        <p:spPr>
          <a:xfrm rot="11274768" flipV="1">
            <a:off x="606914" y="6940297"/>
            <a:ext cx="2736104" cy="2736104"/>
          </a:xfrm>
          <a:custGeom>
            <a:avLst/>
            <a:gdLst/>
            <a:ahLst/>
            <a:cxnLst/>
            <a:rect l="l" t="t" r="r" b="b"/>
            <a:pathLst>
              <a:path w="2736104" h="2736104">
                <a:moveTo>
                  <a:pt x="0" y="2736104"/>
                </a:moveTo>
                <a:lnTo>
                  <a:pt x="2736103" y="2736104"/>
                </a:lnTo>
                <a:lnTo>
                  <a:pt x="2736103" y="0"/>
                </a:lnTo>
                <a:lnTo>
                  <a:pt x="0" y="0"/>
                </a:lnTo>
                <a:lnTo>
                  <a:pt x="0" y="27361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E610A1-B379-CC81-0643-892CF84610C6}"/>
              </a:ext>
            </a:extLst>
          </p:cNvPr>
          <p:cNvSpPr/>
          <p:nvPr userDrawn="1"/>
        </p:nvSpPr>
        <p:spPr>
          <a:xfrm>
            <a:off x="15119006" y="7150056"/>
            <a:ext cx="2717478" cy="2653247"/>
          </a:xfrm>
          <a:custGeom>
            <a:avLst/>
            <a:gdLst/>
            <a:ahLst/>
            <a:cxnLst/>
            <a:rect l="l" t="t" r="r" b="b"/>
            <a:pathLst>
              <a:path w="2717478" h="2653247">
                <a:moveTo>
                  <a:pt x="0" y="0"/>
                </a:moveTo>
                <a:lnTo>
                  <a:pt x="2717478" y="0"/>
                </a:lnTo>
                <a:lnTo>
                  <a:pt x="2717478" y="2653246"/>
                </a:lnTo>
                <a:lnTo>
                  <a:pt x="0" y="2653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E60324A-1367-D26E-C8EE-89B0BA93BE61}"/>
              </a:ext>
            </a:extLst>
          </p:cNvPr>
          <p:cNvSpPr/>
          <p:nvPr userDrawn="1"/>
        </p:nvSpPr>
        <p:spPr>
          <a:xfrm rot="20865223">
            <a:off x="15770377" y="503404"/>
            <a:ext cx="1637282" cy="2904855"/>
          </a:xfrm>
          <a:custGeom>
            <a:avLst/>
            <a:gdLst/>
            <a:ahLst/>
            <a:cxnLst/>
            <a:rect l="l" t="t" r="r" b="b"/>
            <a:pathLst>
              <a:path w="1637282" h="2904855">
                <a:moveTo>
                  <a:pt x="0" y="0"/>
                </a:moveTo>
                <a:lnTo>
                  <a:pt x="1637282" y="0"/>
                </a:lnTo>
                <a:lnTo>
                  <a:pt x="1637282" y="2904855"/>
                </a:lnTo>
                <a:lnTo>
                  <a:pt x="0" y="29048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ACF695-298B-73E3-AC0A-7C4909F9A0CA}"/>
              </a:ext>
            </a:extLst>
          </p:cNvPr>
          <p:cNvGrpSpPr/>
          <p:nvPr userDrawn="1"/>
        </p:nvGrpSpPr>
        <p:grpSpPr>
          <a:xfrm>
            <a:off x="1860140" y="4039872"/>
            <a:ext cx="229651" cy="229651"/>
            <a:chOff x="0" y="0"/>
            <a:chExt cx="6350000" cy="635000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2444906-AF71-BF22-3ACA-43E7AFDBA29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6B079900-4FA4-D8B8-317A-ACB7A2349764}"/>
              </a:ext>
            </a:extLst>
          </p:cNvPr>
          <p:cNvSpPr/>
          <p:nvPr userDrawn="1"/>
        </p:nvSpPr>
        <p:spPr>
          <a:xfrm>
            <a:off x="558467" y="4269523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46B3AEE-56A9-07AD-4C55-2963AD3DF57E}"/>
              </a:ext>
            </a:extLst>
          </p:cNvPr>
          <p:cNvSpPr/>
          <p:nvPr userDrawn="1"/>
        </p:nvSpPr>
        <p:spPr>
          <a:xfrm rot="20828205">
            <a:off x="717946" y="7310183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A7D4C1-25D7-10E0-669F-B60C4F656FC5}"/>
              </a:ext>
            </a:extLst>
          </p:cNvPr>
          <p:cNvGrpSpPr>
            <a:grpSpLocks noChangeAspect="1"/>
          </p:cNvGrpSpPr>
          <p:nvPr userDrawn="1"/>
        </p:nvGrpSpPr>
        <p:grpSpPr>
          <a:xfrm rot="1977585">
            <a:off x="3269116" y="9426276"/>
            <a:ext cx="498419" cy="262574"/>
            <a:chOff x="0" y="0"/>
            <a:chExt cx="1610360" cy="84836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02493D6-A032-10E1-5FDA-3646A73369EC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9EB5D5-A88B-11F6-D201-D20FC5F1E7AA}"/>
              </a:ext>
            </a:extLst>
          </p:cNvPr>
          <p:cNvGrpSpPr/>
          <p:nvPr userDrawn="1"/>
        </p:nvGrpSpPr>
        <p:grpSpPr>
          <a:xfrm>
            <a:off x="2030890" y="9258300"/>
            <a:ext cx="229651" cy="229651"/>
            <a:chOff x="0" y="0"/>
            <a:chExt cx="6350000" cy="635000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1E36703-8850-23B7-29DB-34BC11318E7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3719453B-50CD-D615-D51A-C866D7D78229}"/>
              </a:ext>
            </a:extLst>
          </p:cNvPr>
          <p:cNvSpPr/>
          <p:nvPr userDrawn="1"/>
        </p:nvSpPr>
        <p:spPr>
          <a:xfrm>
            <a:off x="1857760" y="616768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61AFFD-C66B-017D-14C0-CA2B42D21C8D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053712" y="5439604"/>
            <a:ext cx="498419" cy="262574"/>
            <a:chOff x="0" y="0"/>
            <a:chExt cx="1610360" cy="8483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983F584-BC69-D2FF-F4D0-24A826CB3558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0A96CF2B-A18B-1B5F-D73C-4E7A6F1C7488}"/>
              </a:ext>
            </a:extLst>
          </p:cNvPr>
          <p:cNvSpPr/>
          <p:nvPr userDrawn="1"/>
        </p:nvSpPr>
        <p:spPr>
          <a:xfrm>
            <a:off x="3850273" y="792809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E09886-A67E-9027-2F00-D06E9118DC28}"/>
              </a:ext>
            </a:extLst>
          </p:cNvPr>
          <p:cNvGrpSpPr/>
          <p:nvPr userDrawn="1"/>
        </p:nvGrpSpPr>
        <p:grpSpPr>
          <a:xfrm rot="-2074858">
            <a:off x="15366099" y="2674126"/>
            <a:ext cx="229651" cy="229651"/>
            <a:chOff x="0" y="0"/>
            <a:chExt cx="6350000" cy="6350000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D91653-98C8-E780-6BE5-30D3C7BD42F9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7" name="Freeform 36">
            <a:extLst>
              <a:ext uri="{FF2B5EF4-FFF2-40B4-BE49-F238E27FC236}">
                <a16:creationId xmlns:a16="http://schemas.microsoft.com/office/drawing/2014/main" id="{21AA7488-9BF0-3D6F-DD22-C8CEB94F288C}"/>
              </a:ext>
            </a:extLst>
          </p:cNvPr>
          <p:cNvSpPr/>
          <p:nvPr userDrawn="1"/>
        </p:nvSpPr>
        <p:spPr>
          <a:xfrm rot="19525142">
            <a:off x="14586618" y="839557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FA62250-6871-509F-5304-F7DED0C2D367}"/>
              </a:ext>
            </a:extLst>
          </p:cNvPr>
          <p:cNvSpPr/>
          <p:nvPr userDrawn="1"/>
        </p:nvSpPr>
        <p:spPr>
          <a:xfrm rot="18753346">
            <a:off x="17042444" y="5898826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096ED0D-6D49-8870-4221-24A50E2695B5}"/>
              </a:ext>
            </a:extLst>
          </p:cNvPr>
          <p:cNvSpPr/>
          <p:nvPr userDrawn="1"/>
        </p:nvSpPr>
        <p:spPr>
          <a:xfrm rot="19525142">
            <a:off x="17279532" y="412989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A06EB2-2CAB-D608-A94B-95F7451D1787}"/>
              </a:ext>
            </a:extLst>
          </p:cNvPr>
          <p:cNvGrpSpPr>
            <a:grpSpLocks noChangeAspect="1"/>
          </p:cNvGrpSpPr>
          <p:nvPr userDrawn="1"/>
        </p:nvGrpSpPr>
        <p:grpSpPr>
          <a:xfrm rot="-2949008">
            <a:off x="15866380" y="4469518"/>
            <a:ext cx="498419" cy="262574"/>
            <a:chOff x="0" y="0"/>
            <a:chExt cx="1610360" cy="84836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C8E5B64-77A3-ED92-FB61-55E1F205B17A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4137B94-37CE-20A6-EC12-084B23E6ACF0}"/>
              </a:ext>
            </a:extLst>
          </p:cNvPr>
          <p:cNvGrpSpPr>
            <a:grpSpLocks noChangeAspect="1"/>
          </p:cNvGrpSpPr>
          <p:nvPr userDrawn="1"/>
        </p:nvGrpSpPr>
        <p:grpSpPr>
          <a:xfrm rot="-2949008">
            <a:off x="14359241" y="9446041"/>
            <a:ext cx="498419" cy="262574"/>
            <a:chOff x="0" y="0"/>
            <a:chExt cx="1610360" cy="848360"/>
          </a:xfrm>
        </p:grpSpPr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A422D29-DEEE-CCE6-8D31-4989072F9601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20A6D0-73A2-B4E1-623E-F989DE202051}"/>
              </a:ext>
            </a:extLst>
          </p:cNvPr>
          <p:cNvGrpSpPr/>
          <p:nvPr userDrawn="1"/>
        </p:nvGrpSpPr>
        <p:grpSpPr>
          <a:xfrm>
            <a:off x="15738452" y="6288751"/>
            <a:ext cx="229651" cy="229651"/>
            <a:chOff x="0" y="0"/>
            <a:chExt cx="6350000" cy="6350000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D56B04-9B01-33FF-203F-6BA7CDB1D8A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061E61F2-5969-6E3F-7F90-9F5058CC9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78260" y="2359049"/>
            <a:ext cx="11314113" cy="1665288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10899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A5662914-B5F1-3636-092C-C8FEC1A33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4038" y="4714892"/>
            <a:ext cx="8359788" cy="3540101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300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9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8603C81B-3A7F-2FEF-1E3C-EDE99EB7E5FC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B5ED6A-130C-FEF7-5C99-1FDA2CC16C89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D1C4FB-88C0-93F3-7839-9DC5B3CD3553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3E0C61C8-3491-36DE-34D6-E21DA4F4558C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9EB369D8-9DFF-4763-E978-04016CAE444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D05C29EB-8835-42DE-7BEA-705B75AB6E46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866523FF-FF63-F3F8-0F8C-4458C55F147A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CCC2691E-7FA9-2C25-2DBA-7268AD7D4DB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6FBCABD1-07FB-3C5F-F550-1D77F5A059E4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E343C6F-DC42-C861-940C-8BBAE904BDFC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D0C2A389-D80D-6FCD-27D3-5903D1609FF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245876D9-A06C-38D5-C693-720F15A48413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7ADA384C-F0A5-9757-F133-48F99770D026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F752A790-D62E-DCD1-22E7-B94B1D46110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43F3D416-4BAC-6F4A-08F8-585052BC368E}"/>
              </a:ext>
            </a:extLst>
          </p:cNvPr>
          <p:cNvSpPr/>
          <p:nvPr userDrawn="1"/>
        </p:nvSpPr>
        <p:spPr>
          <a:xfrm rot="771677">
            <a:off x="13389293" y="5297170"/>
            <a:ext cx="4445598" cy="6318033"/>
          </a:xfrm>
          <a:custGeom>
            <a:avLst/>
            <a:gdLst/>
            <a:ahLst/>
            <a:cxnLst/>
            <a:rect l="l" t="t" r="r" b="b"/>
            <a:pathLst>
              <a:path w="4445598" h="6318033">
                <a:moveTo>
                  <a:pt x="0" y="0"/>
                </a:moveTo>
                <a:lnTo>
                  <a:pt x="4445597" y="0"/>
                </a:lnTo>
                <a:lnTo>
                  <a:pt x="4445597" y="6318033"/>
                </a:lnTo>
                <a:lnTo>
                  <a:pt x="0" y="6318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36E6E04-ACEC-C1B4-11FA-2540744F261A}"/>
              </a:ext>
            </a:extLst>
          </p:cNvPr>
          <p:cNvSpPr/>
          <p:nvPr userDrawn="1"/>
        </p:nvSpPr>
        <p:spPr>
          <a:xfrm rot="20726499">
            <a:off x="11928939" y="428795"/>
            <a:ext cx="1911167" cy="3166089"/>
          </a:xfrm>
          <a:custGeom>
            <a:avLst/>
            <a:gdLst/>
            <a:ahLst/>
            <a:cxnLst/>
            <a:rect l="l" t="t" r="r" b="b"/>
            <a:pathLst>
              <a:path w="1911167" h="3166089">
                <a:moveTo>
                  <a:pt x="0" y="0"/>
                </a:moveTo>
                <a:lnTo>
                  <a:pt x="1911166" y="0"/>
                </a:lnTo>
                <a:lnTo>
                  <a:pt x="1911166" y="3166089"/>
                </a:lnTo>
                <a:lnTo>
                  <a:pt x="0" y="3166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E0D619F-A4C0-C325-A73C-B8F1F8F70A7D}"/>
              </a:ext>
            </a:extLst>
          </p:cNvPr>
          <p:cNvSpPr/>
          <p:nvPr userDrawn="1"/>
        </p:nvSpPr>
        <p:spPr>
          <a:xfrm rot="14783812">
            <a:off x="14692549" y="757774"/>
            <a:ext cx="3656175" cy="3543166"/>
          </a:xfrm>
          <a:custGeom>
            <a:avLst/>
            <a:gdLst/>
            <a:ahLst/>
            <a:cxnLst/>
            <a:rect l="l" t="t" r="r" b="b"/>
            <a:pathLst>
              <a:path w="3656175" h="3543166">
                <a:moveTo>
                  <a:pt x="0" y="0"/>
                </a:moveTo>
                <a:lnTo>
                  <a:pt x="3656175" y="0"/>
                </a:lnTo>
                <a:lnTo>
                  <a:pt x="3656175" y="3543166"/>
                </a:lnTo>
                <a:lnTo>
                  <a:pt x="0" y="35431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0E540C4-9D27-43A7-D952-2ACAC1F419D0}"/>
              </a:ext>
            </a:extLst>
          </p:cNvPr>
          <p:cNvSpPr/>
          <p:nvPr userDrawn="1"/>
        </p:nvSpPr>
        <p:spPr>
          <a:xfrm rot="776812">
            <a:off x="11654327" y="4757458"/>
            <a:ext cx="1403466" cy="2756808"/>
          </a:xfrm>
          <a:custGeom>
            <a:avLst/>
            <a:gdLst/>
            <a:ahLst/>
            <a:cxnLst/>
            <a:rect l="l" t="t" r="r" b="b"/>
            <a:pathLst>
              <a:path w="1403466" h="2756808">
                <a:moveTo>
                  <a:pt x="0" y="0"/>
                </a:moveTo>
                <a:lnTo>
                  <a:pt x="1403466" y="0"/>
                </a:lnTo>
                <a:lnTo>
                  <a:pt x="1403466" y="2756809"/>
                </a:lnTo>
                <a:lnTo>
                  <a:pt x="0" y="2756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B82BBE-2DD8-73D9-7D1F-053FF13FA5CD}"/>
              </a:ext>
            </a:extLst>
          </p:cNvPr>
          <p:cNvGrpSpPr/>
          <p:nvPr userDrawn="1"/>
        </p:nvGrpSpPr>
        <p:grpSpPr>
          <a:xfrm>
            <a:off x="17144474" y="913874"/>
            <a:ext cx="229651" cy="229651"/>
            <a:chOff x="0" y="0"/>
            <a:chExt cx="6350000" cy="6350000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636AC4-B103-E0FA-285A-A95903B926D4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3876F0D7-6B7B-1718-236F-37EFBF6EA8B6}"/>
              </a:ext>
            </a:extLst>
          </p:cNvPr>
          <p:cNvSpPr/>
          <p:nvPr userDrawn="1"/>
        </p:nvSpPr>
        <p:spPr>
          <a:xfrm>
            <a:off x="11561697" y="189382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71E6976-4A04-B82D-8599-86E1280542B1}"/>
              </a:ext>
            </a:extLst>
          </p:cNvPr>
          <p:cNvSpPr/>
          <p:nvPr userDrawn="1"/>
        </p:nvSpPr>
        <p:spPr>
          <a:xfrm rot="20828205">
            <a:off x="17483208" y="9501083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2AA12EBB-27FB-FE66-6F43-505EFBCB3492}"/>
              </a:ext>
            </a:extLst>
          </p:cNvPr>
          <p:cNvSpPr/>
          <p:nvPr userDrawn="1"/>
        </p:nvSpPr>
        <p:spPr>
          <a:xfrm>
            <a:off x="14407372" y="4274705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DC7568-5CE8-8638-4001-CDC1CFDD6C08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3641867" y="5520507"/>
            <a:ext cx="498419" cy="262574"/>
            <a:chOff x="0" y="0"/>
            <a:chExt cx="1610360" cy="84836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EB05DBA-84CD-C17F-BC93-D154CD663579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0B752-552F-B7AE-41BE-13FD8300922D}"/>
              </a:ext>
            </a:extLst>
          </p:cNvPr>
          <p:cNvGrpSpPr/>
          <p:nvPr userDrawn="1"/>
        </p:nvGrpSpPr>
        <p:grpSpPr>
          <a:xfrm>
            <a:off x="17144474" y="4746486"/>
            <a:ext cx="229651" cy="229651"/>
            <a:chOff x="0" y="0"/>
            <a:chExt cx="6350000" cy="6350000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70B03EF-F89A-945A-41FC-DAFDDE3CF5F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A59E4C85-59A1-AC7E-FD62-C3F0BAAE064F}"/>
              </a:ext>
            </a:extLst>
          </p:cNvPr>
          <p:cNvSpPr/>
          <p:nvPr userDrawn="1"/>
        </p:nvSpPr>
        <p:spPr>
          <a:xfrm>
            <a:off x="12657002" y="9299018"/>
            <a:ext cx="455040" cy="407881"/>
          </a:xfrm>
          <a:custGeom>
            <a:avLst/>
            <a:gdLst/>
            <a:ahLst/>
            <a:cxnLst/>
            <a:rect l="l" t="t" r="r" b="b"/>
            <a:pathLst>
              <a:path w="455040" h="407881">
                <a:moveTo>
                  <a:pt x="0" y="0"/>
                </a:moveTo>
                <a:lnTo>
                  <a:pt x="455040" y="0"/>
                </a:lnTo>
                <a:lnTo>
                  <a:pt x="455040" y="407881"/>
                </a:lnTo>
                <a:lnTo>
                  <a:pt x="0" y="4078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0C1E948-A094-F987-E00A-78B33F795CAA}"/>
              </a:ext>
            </a:extLst>
          </p:cNvPr>
          <p:cNvSpPr/>
          <p:nvPr userDrawn="1"/>
        </p:nvSpPr>
        <p:spPr>
          <a:xfrm>
            <a:off x="13891077" y="741038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6" y="0"/>
                </a:lnTo>
                <a:lnTo>
                  <a:pt x="568596" y="509669"/>
                </a:lnTo>
                <a:lnTo>
                  <a:pt x="0" y="5096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7A2F8A-0B12-036D-EA2A-A0CF1B75B405}"/>
              </a:ext>
            </a:extLst>
          </p:cNvPr>
          <p:cNvGrpSpPr>
            <a:grpSpLocks noChangeAspect="1"/>
          </p:cNvGrpSpPr>
          <p:nvPr userDrawn="1"/>
        </p:nvGrpSpPr>
        <p:grpSpPr>
          <a:xfrm rot="-9583335">
            <a:off x="11985075" y="8218500"/>
            <a:ext cx="498419" cy="262574"/>
            <a:chOff x="0" y="0"/>
            <a:chExt cx="1610360" cy="848360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A23FE57-9AAF-34DD-68D1-36CE819FE3FB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CBBDA58-12A1-C69D-F275-9389EBE23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55509" y="4355970"/>
            <a:ext cx="9091612" cy="3805237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1800" kern="1200" spc="465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F4611E7-8BEF-D5E9-6AE4-E94A92351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5509" y="1538497"/>
            <a:ext cx="5021262" cy="2468562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8099" kern="1200" spc="597">
                <a:solidFill>
                  <a:srgbClr val="003933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8161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1A2ADEC5-6BD9-6401-EF7E-00F7996AD585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13B21D-35CA-D58E-6A08-191861EA07AE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C16C02-4AFA-C230-A494-1DE25F71461B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26A070A5-9E14-C796-704C-D21543D68772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E665889B-CB96-9FB2-84B7-B3D8B1975DB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547A8B34-0922-948C-FD24-4818AAE45259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26BF55A-C7A9-2726-52CD-22CF407AB7DF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38ABC9C8-F401-6616-18BD-CCAEA5478C8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3735587D-07A0-D4EF-C3FA-41BE31FADDF5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EAF6D27-BEDF-D006-158D-93F1C79B577A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6747B91D-B88D-6E95-8CF9-4C41A0ED31E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45F5E312-5B7B-2DC5-9E9F-3D721708F0FF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5123193A-0EEA-EEB5-E681-E8D5D4A6D3B1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E9941281-CF6D-2CC8-E33F-0EE083D0D00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B559F3-94EB-1822-9DE6-3E367E5ED4EF}"/>
              </a:ext>
            </a:extLst>
          </p:cNvPr>
          <p:cNvSpPr txBox="1"/>
          <p:nvPr userDrawn="1"/>
        </p:nvSpPr>
        <p:spPr>
          <a:xfrm>
            <a:off x="1028700" y="1335285"/>
            <a:ext cx="16230600" cy="168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 spc="703">
                <a:solidFill>
                  <a:srgbClr val="00AD9C"/>
                </a:solidFill>
                <a:latin typeface="Marykate"/>
                <a:ea typeface="Marykate"/>
                <a:cs typeface="Marykate"/>
                <a:sym typeface="Marykate"/>
              </a:rPr>
              <a:t>CONTENTS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71E8062-FCBC-E227-B6D0-4068F15B8356}"/>
              </a:ext>
            </a:extLst>
          </p:cNvPr>
          <p:cNvSpPr/>
          <p:nvPr userDrawn="1"/>
        </p:nvSpPr>
        <p:spPr>
          <a:xfrm>
            <a:off x="15908221" y="7258248"/>
            <a:ext cx="2702157" cy="3230840"/>
          </a:xfrm>
          <a:custGeom>
            <a:avLst/>
            <a:gdLst/>
            <a:ahLst/>
            <a:cxnLst/>
            <a:rect l="l" t="t" r="r" b="b"/>
            <a:pathLst>
              <a:path w="2702157" h="3230840">
                <a:moveTo>
                  <a:pt x="0" y="0"/>
                </a:moveTo>
                <a:lnTo>
                  <a:pt x="2702158" y="0"/>
                </a:lnTo>
                <a:lnTo>
                  <a:pt x="2702158" y="3230840"/>
                </a:lnTo>
                <a:lnTo>
                  <a:pt x="0" y="3230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E827E9E-3D60-E334-EFEF-AEB58473D218}"/>
              </a:ext>
            </a:extLst>
          </p:cNvPr>
          <p:cNvSpPr/>
          <p:nvPr userDrawn="1"/>
        </p:nvSpPr>
        <p:spPr>
          <a:xfrm rot="20363408">
            <a:off x="905513" y="7313616"/>
            <a:ext cx="1316169" cy="2752444"/>
          </a:xfrm>
          <a:custGeom>
            <a:avLst/>
            <a:gdLst/>
            <a:ahLst/>
            <a:cxnLst/>
            <a:rect l="l" t="t" r="r" b="b"/>
            <a:pathLst>
              <a:path w="1316169" h="2752444">
                <a:moveTo>
                  <a:pt x="0" y="0"/>
                </a:moveTo>
                <a:lnTo>
                  <a:pt x="1316169" y="0"/>
                </a:lnTo>
                <a:lnTo>
                  <a:pt x="1316169" y="2752445"/>
                </a:lnTo>
                <a:lnTo>
                  <a:pt x="0" y="2752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39CF489-8DA2-9D03-43A8-E274C9C5C748}"/>
              </a:ext>
            </a:extLst>
          </p:cNvPr>
          <p:cNvSpPr/>
          <p:nvPr userDrawn="1"/>
        </p:nvSpPr>
        <p:spPr>
          <a:xfrm>
            <a:off x="323058" y="340690"/>
            <a:ext cx="2963744" cy="2893691"/>
          </a:xfrm>
          <a:custGeom>
            <a:avLst/>
            <a:gdLst/>
            <a:ahLst/>
            <a:cxnLst/>
            <a:rect l="l" t="t" r="r" b="b"/>
            <a:pathLst>
              <a:path w="2963744" h="2893691">
                <a:moveTo>
                  <a:pt x="0" y="0"/>
                </a:moveTo>
                <a:lnTo>
                  <a:pt x="2963743" y="0"/>
                </a:lnTo>
                <a:lnTo>
                  <a:pt x="2963743" y="2893691"/>
                </a:lnTo>
                <a:lnTo>
                  <a:pt x="0" y="28936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D65D59A-2C82-508B-2F6A-F6857CA98F88}"/>
              </a:ext>
            </a:extLst>
          </p:cNvPr>
          <p:cNvSpPr/>
          <p:nvPr userDrawn="1"/>
        </p:nvSpPr>
        <p:spPr>
          <a:xfrm rot="20496004">
            <a:off x="15743052" y="840649"/>
            <a:ext cx="1896188" cy="3364204"/>
          </a:xfrm>
          <a:custGeom>
            <a:avLst/>
            <a:gdLst/>
            <a:ahLst/>
            <a:cxnLst/>
            <a:rect l="l" t="t" r="r" b="b"/>
            <a:pathLst>
              <a:path w="1896188" h="3364204">
                <a:moveTo>
                  <a:pt x="0" y="0"/>
                </a:moveTo>
                <a:lnTo>
                  <a:pt x="1896188" y="0"/>
                </a:lnTo>
                <a:lnTo>
                  <a:pt x="1896188" y="3364205"/>
                </a:lnTo>
                <a:lnTo>
                  <a:pt x="0" y="33642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403B5-812F-C543-CB5A-C0FCF63C0A97}"/>
              </a:ext>
            </a:extLst>
          </p:cNvPr>
          <p:cNvGrpSpPr/>
          <p:nvPr userDrawn="1"/>
        </p:nvGrpSpPr>
        <p:grpSpPr>
          <a:xfrm>
            <a:off x="1717687" y="4678387"/>
            <a:ext cx="229651" cy="229651"/>
            <a:chOff x="0" y="0"/>
            <a:chExt cx="6350000" cy="6350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07F2B76-081C-7EDD-DA52-72D3DD2F990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269B9766-551C-7A45-94F1-E898AE2BB5BF}"/>
              </a:ext>
            </a:extLst>
          </p:cNvPr>
          <p:cNvSpPr/>
          <p:nvPr userDrawn="1"/>
        </p:nvSpPr>
        <p:spPr>
          <a:xfrm>
            <a:off x="796669" y="4271065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6C4A48A-8591-591D-89AF-28F67BA39142}"/>
              </a:ext>
            </a:extLst>
          </p:cNvPr>
          <p:cNvSpPr/>
          <p:nvPr userDrawn="1"/>
        </p:nvSpPr>
        <p:spPr>
          <a:xfrm rot="20828205">
            <a:off x="322580" y="9449844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F90CDC08-C8F2-E986-CA94-10659C3B4591}"/>
              </a:ext>
            </a:extLst>
          </p:cNvPr>
          <p:cNvSpPr/>
          <p:nvPr userDrawn="1"/>
        </p:nvSpPr>
        <p:spPr>
          <a:xfrm>
            <a:off x="1637367" y="6352043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53D487-6E51-F3B6-C106-FAE12B2D7D06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702580" y="5602252"/>
            <a:ext cx="498419" cy="262574"/>
            <a:chOff x="0" y="0"/>
            <a:chExt cx="1610360" cy="84836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2601D0B-DE1D-15E6-C7DF-439AC5287E79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CA8BFC-E6E7-B868-2E0B-D6E215A68C77}"/>
              </a:ext>
            </a:extLst>
          </p:cNvPr>
          <p:cNvGrpSpPr>
            <a:grpSpLocks noChangeAspect="1"/>
          </p:cNvGrpSpPr>
          <p:nvPr userDrawn="1"/>
        </p:nvGrpSpPr>
        <p:grpSpPr>
          <a:xfrm rot="10171898">
            <a:off x="1583303" y="3464058"/>
            <a:ext cx="498419" cy="262574"/>
            <a:chOff x="0" y="0"/>
            <a:chExt cx="1610360" cy="84836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71C3C9A-FD63-966E-5452-08BC61CC0C06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7707D8-D24F-2BA3-692E-A1FCAB2AB0A6}"/>
              </a:ext>
            </a:extLst>
          </p:cNvPr>
          <p:cNvGrpSpPr/>
          <p:nvPr userDrawn="1"/>
        </p:nvGrpSpPr>
        <p:grpSpPr>
          <a:xfrm>
            <a:off x="17544116" y="4522721"/>
            <a:ext cx="229651" cy="229651"/>
            <a:chOff x="0" y="0"/>
            <a:chExt cx="6350000" cy="6350000"/>
          </a:xfrm>
        </p:grpSpPr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1255A60F-B308-5F63-DEBC-3ADB6EC0369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3" name="Freeform 32">
            <a:extLst>
              <a:ext uri="{FF2B5EF4-FFF2-40B4-BE49-F238E27FC236}">
                <a16:creationId xmlns:a16="http://schemas.microsoft.com/office/drawing/2014/main" id="{3599332A-750E-255B-EC17-7C872E25BCF6}"/>
              </a:ext>
            </a:extLst>
          </p:cNvPr>
          <p:cNvSpPr/>
          <p:nvPr userDrawn="1"/>
        </p:nvSpPr>
        <p:spPr>
          <a:xfrm>
            <a:off x="17401708" y="716243"/>
            <a:ext cx="488240" cy="483801"/>
          </a:xfrm>
          <a:custGeom>
            <a:avLst/>
            <a:gdLst/>
            <a:ahLst/>
            <a:cxnLst/>
            <a:rect l="l" t="t" r="r" b="b"/>
            <a:pathLst>
              <a:path w="488240" h="483801">
                <a:moveTo>
                  <a:pt x="0" y="0"/>
                </a:moveTo>
                <a:lnTo>
                  <a:pt x="488240" y="0"/>
                </a:lnTo>
                <a:lnTo>
                  <a:pt x="488240" y="483801"/>
                </a:lnTo>
                <a:lnTo>
                  <a:pt x="0" y="48380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E17789A6-368B-5A23-C645-14FE5E6F2711}"/>
              </a:ext>
            </a:extLst>
          </p:cNvPr>
          <p:cNvSpPr/>
          <p:nvPr userDrawn="1"/>
        </p:nvSpPr>
        <p:spPr>
          <a:xfrm rot="20828205">
            <a:off x="17442085" y="5897299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003ED40-AC75-2E03-29A1-57ED93E82A11}"/>
              </a:ext>
            </a:extLst>
          </p:cNvPr>
          <p:cNvSpPr/>
          <p:nvPr userDrawn="1"/>
        </p:nvSpPr>
        <p:spPr>
          <a:xfrm>
            <a:off x="16523523" y="4957450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F84985-17F9-3639-9139-4BA9BCAA5FC8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6506344" y="6632665"/>
            <a:ext cx="498419" cy="262574"/>
            <a:chOff x="0" y="0"/>
            <a:chExt cx="1610360" cy="84836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11320FE-2DCD-87B8-42C2-3A529D7C6608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300BA56-72CC-26FC-F717-AC628EF57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7572" y="3358086"/>
            <a:ext cx="5961484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9863C3C-DA23-407A-09EB-2B52F50915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4773" y="6163807"/>
            <a:ext cx="5961484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21D273EA-A1DD-6F8C-D213-70840A2BAA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818" y="3338699"/>
            <a:ext cx="5961484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034C345A-510C-2490-2F14-BEC9A7C55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818" y="6163807"/>
            <a:ext cx="5961484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24D9282E-51A8-4417-73D8-7C46635014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7572" y="4214867"/>
            <a:ext cx="5938332" cy="1635125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E1D0D97F-423E-77AD-A2C8-BB68C8EFFD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33454" y="4214867"/>
            <a:ext cx="5938332" cy="1635125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B7CD7CE9-DEA2-653D-4CDB-5B0C56E15C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07572" y="7063051"/>
            <a:ext cx="5938332" cy="1635125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D7E8C578-623D-33FC-7634-B732C8BDC8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8189" y="7068472"/>
            <a:ext cx="5938332" cy="1635125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3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71EA90-4C52-D0CA-A86A-EC2A7AD7B5C0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8EDD0B-E1E3-3EDF-766A-74224DB06CF9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082DCF7-FEC1-F101-A724-89787E670661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5A2A7DAC-A5F4-F1BF-7B17-23E7D4E19268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8E6D8485-1FB3-9009-259E-399BDFCADDF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7FF4A18F-C248-FD4E-9BCF-36AA7A736E36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097C97FB-8979-0F37-7F6E-ED5227C0C468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1EA23E73-4394-3ECC-27A8-8A5556EE076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1BB70C78-5FC7-04FA-C41D-093DBBB1C33B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FA5395DE-44A4-C061-5308-0B4A8D799CE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DA386B05-65E3-4C6F-72D9-4428046380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5290054-DBB7-0393-71F8-DF8CA3A6C282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479FF575-5727-9B99-865E-CF8AA8B6B39B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B786069F-CD89-585A-E070-B4E6127F71A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30B90A7E-3E24-1D20-B217-5E75E9FF5FB9}"/>
              </a:ext>
            </a:extLst>
          </p:cNvPr>
          <p:cNvSpPr/>
          <p:nvPr userDrawn="1"/>
        </p:nvSpPr>
        <p:spPr>
          <a:xfrm rot="14323451">
            <a:off x="4113574" y="5412575"/>
            <a:ext cx="4058692" cy="3933242"/>
          </a:xfrm>
          <a:custGeom>
            <a:avLst/>
            <a:gdLst/>
            <a:ahLst/>
            <a:cxnLst/>
            <a:rect l="l" t="t" r="r" b="b"/>
            <a:pathLst>
              <a:path w="4058692" h="3933242">
                <a:moveTo>
                  <a:pt x="0" y="0"/>
                </a:moveTo>
                <a:lnTo>
                  <a:pt x="4058692" y="0"/>
                </a:lnTo>
                <a:lnTo>
                  <a:pt x="4058692" y="3933242"/>
                </a:lnTo>
                <a:lnTo>
                  <a:pt x="0" y="393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054AC43-42A1-3D31-F907-3EF99D1B732B}"/>
              </a:ext>
            </a:extLst>
          </p:cNvPr>
          <p:cNvSpPr/>
          <p:nvPr userDrawn="1"/>
        </p:nvSpPr>
        <p:spPr>
          <a:xfrm rot="4454512">
            <a:off x="1162126" y="7053006"/>
            <a:ext cx="2433335" cy="2358123"/>
          </a:xfrm>
          <a:custGeom>
            <a:avLst/>
            <a:gdLst/>
            <a:ahLst/>
            <a:cxnLst/>
            <a:rect l="l" t="t" r="r" b="b"/>
            <a:pathLst>
              <a:path w="2433335" h="2358123">
                <a:moveTo>
                  <a:pt x="0" y="0"/>
                </a:moveTo>
                <a:lnTo>
                  <a:pt x="2433335" y="0"/>
                </a:lnTo>
                <a:lnTo>
                  <a:pt x="2433335" y="2358123"/>
                </a:lnTo>
                <a:lnTo>
                  <a:pt x="0" y="2358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54840-1A58-6060-A23A-2E798BCB19A4}"/>
              </a:ext>
            </a:extLst>
          </p:cNvPr>
          <p:cNvGrpSpPr/>
          <p:nvPr userDrawn="1"/>
        </p:nvGrpSpPr>
        <p:grpSpPr>
          <a:xfrm>
            <a:off x="4357402" y="9258300"/>
            <a:ext cx="229651" cy="229651"/>
            <a:chOff x="0" y="0"/>
            <a:chExt cx="6350000" cy="63500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1F09B76-111F-BD03-8C64-9F91CE1A9F13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A4540613-115F-C461-F526-6E494136F7FF}"/>
              </a:ext>
            </a:extLst>
          </p:cNvPr>
          <p:cNvSpPr/>
          <p:nvPr userDrawn="1"/>
        </p:nvSpPr>
        <p:spPr>
          <a:xfrm>
            <a:off x="4135081" y="5839322"/>
            <a:ext cx="222321" cy="220300"/>
          </a:xfrm>
          <a:custGeom>
            <a:avLst/>
            <a:gdLst/>
            <a:ahLst/>
            <a:cxnLst/>
            <a:rect l="l" t="t" r="r" b="b"/>
            <a:pathLst>
              <a:path w="222321" h="220300">
                <a:moveTo>
                  <a:pt x="0" y="0"/>
                </a:moveTo>
                <a:lnTo>
                  <a:pt x="222321" y="0"/>
                </a:lnTo>
                <a:lnTo>
                  <a:pt x="222321" y="220300"/>
                </a:lnTo>
                <a:lnTo>
                  <a:pt x="0" y="2203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1FEFDE2-7604-869F-9533-59BFBFB93C63}"/>
              </a:ext>
            </a:extLst>
          </p:cNvPr>
          <p:cNvSpPr/>
          <p:nvPr userDrawn="1"/>
        </p:nvSpPr>
        <p:spPr>
          <a:xfrm>
            <a:off x="2909267" y="6169772"/>
            <a:ext cx="433123" cy="440328"/>
          </a:xfrm>
          <a:custGeom>
            <a:avLst/>
            <a:gdLst/>
            <a:ahLst/>
            <a:cxnLst/>
            <a:rect l="l" t="t" r="r" b="b"/>
            <a:pathLst>
              <a:path w="433123" h="440328">
                <a:moveTo>
                  <a:pt x="0" y="0"/>
                </a:moveTo>
                <a:lnTo>
                  <a:pt x="433122" y="0"/>
                </a:lnTo>
                <a:lnTo>
                  <a:pt x="433122" y="440328"/>
                </a:lnTo>
                <a:lnTo>
                  <a:pt x="0" y="4403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E96CF0-364E-4956-A47E-35A54935B477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575310" y="5649835"/>
            <a:ext cx="465190" cy="245068"/>
            <a:chOff x="0" y="0"/>
            <a:chExt cx="1610360" cy="848360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97D40F3-1A14-A613-3151-2BF9BB877F20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39502DCB-4EAA-2E39-6EC5-E2B97B735D85}"/>
              </a:ext>
            </a:extLst>
          </p:cNvPr>
          <p:cNvSpPr/>
          <p:nvPr userDrawn="1"/>
        </p:nvSpPr>
        <p:spPr>
          <a:xfrm rot="1599491">
            <a:off x="9927308" y="760635"/>
            <a:ext cx="1939434" cy="3212917"/>
          </a:xfrm>
          <a:custGeom>
            <a:avLst/>
            <a:gdLst/>
            <a:ahLst/>
            <a:cxnLst/>
            <a:rect l="l" t="t" r="r" b="b"/>
            <a:pathLst>
              <a:path w="1939434" h="3212917">
                <a:moveTo>
                  <a:pt x="0" y="0"/>
                </a:moveTo>
                <a:lnTo>
                  <a:pt x="1939433" y="0"/>
                </a:lnTo>
                <a:lnTo>
                  <a:pt x="1939433" y="3212917"/>
                </a:lnTo>
                <a:lnTo>
                  <a:pt x="0" y="3212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7940669A-B7CC-7533-9A98-860C0B3C8FC8}"/>
              </a:ext>
            </a:extLst>
          </p:cNvPr>
          <p:cNvSpPr/>
          <p:nvPr userDrawn="1"/>
        </p:nvSpPr>
        <p:spPr>
          <a:xfrm rot="21413400">
            <a:off x="13065710" y="1735260"/>
            <a:ext cx="870510" cy="3213291"/>
          </a:xfrm>
          <a:custGeom>
            <a:avLst/>
            <a:gdLst/>
            <a:ahLst/>
            <a:cxnLst/>
            <a:rect l="l" t="t" r="r" b="b"/>
            <a:pathLst>
              <a:path w="870510" h="3213291">
                <a:moveTo>
                  <a:pt x="0" y="0"/>
                </a:moveTo>
                <a:lnTo>
                  <a:pt x="870510" y="0"/>
                </a:lnTo>
                <a:lnTo>
                  <a:pt x="870510" y="3213291"/>
                </a:lnTo>
                <a:lnTo>
                  <a:pt x="0" y="32132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CA21471-DCC3-981C-4739-F5CD718B4457}"/>
              </a:ext>
            </a:extLst>
          </p:cNvPr>
          <p:cNvSpPr/>
          <p:nvPr userDrawn="1"/>
        </p:nvSpPr>
        <p:spPr>
          <a:xfrm>
            <a:off x="15034584" y="1224950"/>
            <a:ext cx="1940418" cy="3398820"/>
          </a:xfrm>
          <a:custGeom>
            <a:avLst/>
            <a:gdLst/>
            <a:ahLst/>
            <a:cxnLst/>
            <a:rect l="l" t="t" r="r" b="b"/>
            <a:pathLst>
              <a:path w="1940418" h="3398820">
                <a:moveTo>
                  <a:pt x="0" y="0"/>
                </a:moveTo>
                <a:lnTo>
                  <a:pt x="1940418" y="0"/>
                </a:lnTo>
                <a:lnTo>
                  <a:pt x="1940418" y="3398821"/>
                </a:lnTo>
                <a:lnTo>
                  <a:pt x="0" y="33988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60C2B2-47ED-AFA8-345F-F67C98364C7A}"/>
              </a:ext>
            </a:extLst>
          </p:cNvPr>
          <p:cNvGrpSpPr/>
          <p:nvPr userDrawn="1"/>
        </p:nvGrpSpPr>
        <p:grpSpPr>
          <a:xfrm>
            <a:off x="14919759" y="1028700"/>
            <a:ext cx="229651" cy="229651"/>
            <a:chOff x="0" y="0"/>
            <a:chExt cx="6350000" cy="6350000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3B07D20-5502-D7E3-CF5C-7D2063051BF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6" name="Freeform 35">
            <a:extLst>
              <a:ext uri="{FF2B5EF4-FFF2-40B4-BE49-F238E27FC236}">
                <a16:creationId xmlns:a16="http://schemas.microsoft.com/office/drawing/2014/main" id="{D4420022-3B1F-15B3-73C7-104E6A73FDC7}"/>
              </a:ext>
            </a:extLst>
          </p:cNvPr>
          <p:cNvSpPr/>
          <p:nvPr userDrawn="1"/>
        </p:nvSpPr>
        <p:spPr>
          <a:xfrm>
            <a:off x="14518044" y="3341905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3E2C7E2-9B2C-73ED-849E-EFA13EF47D86}"/>
              </a:ext>
            </a:extLst>
          </p:cNvPr>
          <p:cNvSpPr/>
          <p:nvPr userDrawn="1"/>
        </p:nvSpPr>
        <p:spPr>
          <a:xfrm>
            <a:off x="14286014" y="189531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C8F882-920B-BB90-D095-4E3C249A499A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1800675" y="4104188"/>
            <a:ext cx="498419" cy="262574"/>
            <a:chOff x="0" y="0"/>
            <a:chExt cx="1610360" cy="84836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3EBDA16-C57F-E0DE-EC06-00DA0F07D3BA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24DD2DBC-5D31-E806-24B1-12133F02C1A0}"/>
              </a:ext>
            </a:extLst>
          </p:cNvPr>
          <p:cNvSpPr/>
          <p:nvPr userDrawn="1"/>
        </p:nvSpPr>
        <p:spPr>
          <a:xfrm>
            <a:off x="11915828" y="2223897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6" y="0"/>
                </a:lnTo>
                <a:lnTo>
                  <a:pt x="568596" y="509669"/>
                </a:lnTo>
                <a:lnTo>
                  <a:pt x="0" y="5096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004F1BB-1FD6-1F62-C4CE-2EBD0242E3CF}"/>
              </a:ext>
            </a:extLst>
          </p:cNvPr>
          <p:cNvSpPr/>
          <p:nvPr userDrawn="1"/>
        </p:nvSpPr>
        <p:spPr>
          <a:xfrm>
            <a:off x="10239781" y="907489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1D8B5CB6-1CE2-1DEC-247C-5B56F26064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0351" y="1409758"/>
            <a:ext cx="1778738" cy="1683299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0500" kern="1200" spc="597">
                <a:solidFill>
                  <a:srgbClr val="003933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3" name="Text Placeholder 38">
            <a:extLst>
              <a:ext uri="{FF2B5EF4-FFF2-40B4-BE49-F238E27FC236}">
                <a16:creationId xmlns:a16="http://schemas.microsoft.com/office/drawing/2014/main" id="{E1F02D48-EE0B-6571-4AC5-964FE1469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36186" y="5161721"/>
            <a:ext cx="1778738" cy="1683299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0500" kern="1200" spc="597">
                <a:solidFill>
                  <a:srgbClr val="003933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590ACB86-EFA1-7545-B6D6-43FE238E6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86172" y="1912714"/>
            <a:ext cx="431161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46">
            <a:extLst>
              <a:ext uri="{FF2B5EF4-FFF2-40B4-BE49-F238E27FC236}">
                <a16:creationId xmlns:a16="http://schemas.microsoft.com/office/drawing/2014/main" id="{D8861EB6-ACDF-EF50-49BB-8A754C5CED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3871" y="5609832"/>
            <a:ext cx="4174717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9669BDEF-8E3E-53AD-B418-6F0CDAAF17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75383" y="3280854"/>
            <a:ext cx="6305359" cy="1981976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Text Placeholder 50">
            <a:extLst>
              <a:ext uri="{FF2B5EF4-FFF2-40B4-BE49-F238E27FC236}">
                <a16:creationId xmlns:a16="http://schemas.microsoft.com/office/drawing/2014/main" id="{BEEC78D6-424F-391B-5DE4-B16B5C6892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36186" y="7026651"/>
            <a:ext cx="6305359" cy="1981976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1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32B6DAF-E9D6-2C87-077D-4FFAABD896B3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ADB5A3-F75A-7F66-D796-41E8B70C42BA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EC4B6F-991A-67FD-65E5-1822D09C3F29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4A8FAE32-236F-E711-DC40-AD275C2947D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AFC51E3F-E8F0-B448-0C57-76FC23764FA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ECC3FCB4-09E2-3987-6D68-4658B3A670F2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4341474-4F20-4C67-243F-0774DD605987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4064FAAA-3F37-8579-4F3A-F62B1391752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8425D216-7C81-33E7-9DD6-C7703F201225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BD0E42A-B83D-7025-EFE5-E5118672A139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BAEC17F4-CF02-DF4C-08C9-FBAF33BFF35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BF20C37A-1CD5-8DA4-7D88-2D24A225EF52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22EFF539-9D17-3370-2938-43B742FE89C5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E65C7E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F3C01C0C-9E73-4BFD-8003-7534779F73D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6C37DD54-EFEA-3C30-F2B9-18FBE68FD2AA}"/>
              </a:ext>
            </a:extLst>
          </p:cNvPr>
          <p:cNvSpPr/>
          <p:nvPr userDrawn="1"/>
        </p:nvSpPr>
        <p:spPr>
          <a:xfrm>
            <a:off x="2457529" y="1387425"/>
            <a:ext cx="4487043" cy="3116456"/>
          </a:xfrm>
          <a:custGeom>
            <a:avLst/>
            <a:gdLst/>
            <a:ahLst/>
            <a:cxnLst/>
            <a:rect l="l" t="t" r="r" b="b"/>
            <a:pathLst>
              <a:path w="4487043" h="3116456">
                <a:moveTo>
                  <a:pt x="0" y="0"/>
                </a:moveTo>
                <a:lnTo>
                  <a:pt x="4487043" y="0"/>
                </a:lnTo>
                <a:lnTo>
                  <a:pt x="4487043" y="3116455"/>
                </a:lnTo>
                <a:lnTo>
                  <a:pt x="0" y="3116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3E4DDC-A6CD-AF18-6466-A32F3D39321F}"/>
              </a:ext>
            </a:extLst>
          </p:cNvPr>
          <p:cNvGrpSpPr/>
          <p:nvPr userDrawn="1"/>
        </p:nvGrpSpPr>
        <p:grpSpPr>
          <a:xfrm>
            <a:off x="6972519" y="1024362"/>
            <a:ext cx="229651" cy="229651"/>
            <a:chOff x="0" y="0"/>
            <a:chExt cx="6350000" cy="6350000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80F79A0-A396-CA80-F17F-F8C8455AB63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6" name="Freeform 25">
            <a:extLst>
              <a:ext uri="{FF2B5EF4-FFF2-40B4-BE49-F238E27FC236}">
                <a16:creationId xmlns:a16="http://schemas.microsoft.com/office/drawing/2014/main" id="{183A3C78-1294-5445-D60E-08FD262068FC}"/>
              </a:ext>
            </a:extLst>
          </p:cNvPr>
          <p:cNvSpPr/>
          <p:nvPr userDrawn="1"/>
        </p:nvSpPr>
        <p:spPr>
          <a:xfrm>
            <a:off x="1877576" y="3869729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B276D49-9F7F-CF95-3FFC-EBCCE7403491}"/>
              </a:ext>
            </a:extLst>
          </p:cNvPr>
          <p:cNvSpPr/>
          <p:nvPr userDrawn="1"/>
        </p:nvSpPr>
        <p:spPr>
          <a:xfrm>
            <a:off x="7202170" y="351596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E91B9C-0373-A383-79FB-5268D34848D4}"/>
              </a:ext>
            </a:extLst>
          </p:cNvPr>
          <p:cNvGrpSpPr>
            <a:grpSpLocks noChangeAspect="1"/>
          </p:cNvGrpSpPr>
          <p:nvPr userDrawn="1"/>
        </p:nvGrpSpPr>
        <p:grpSpPr>
          <a:xfrm rot="1990763">
            <a:off x="7233387" y="1800473"/>
            <a:ext cx="498419" cy="262574"/>
            <a:chOff x="0" y="0"/>
            <a:chExt cx="1610360" cy="848360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5656D63-15F8-810A-9A4A-3ADD8713C808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5011B68F-531B-6228-6E9B-7A6CBAA17CA0}"/>
              </a:ext>
            </a:extLst>
          </p:cNvPr>
          <p:cNvSpPr/>
          <p:nvPr userDrawn="1"/>
        </p:nvSpPr>
        <p:spPr>
          <a:xfrm>
            <a:off x="1428081" y="2435983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6" y="0"/>
                </a:lnTo>
                <a:lnTo>
                  <a:pt x="568596" y="509670"/>
                </a:lnTo>
                <a:lnTo>
                  <a:pt x="0" y="5096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C2B40587-9A81-DB1B-DD45-59714E59C6B7}"/>
              </a:ext>
            </a:extLst>
          </p:cNvPr>
          <p:cNvSpPr/>
          <p:nvPr userDrawn="1"/>
        </p:nvSpPr>
        <p:spPr>
          <a:xfrm rot="3052269">
            <a:off x="1893529" y="1151388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8F009F2-DB7D-AF05-0407-FC88B549DB23}"/>
              </a:ext>
            </a:extLst>
          </p:cNvPr>
          <p:cNvSpPr/>
          <p:nvPr userDrawn="1"/>
        </p:nvSpPr>
        <p:spPr>
          <a:xfrm rot="21268105">
            <a:off x="12605449" y="6154147"/>
            <a:ext cx="1801985" cy="2095331"/>
          </a:xfrm>
          <a:custGeom>
            <a:avLst/>
            <a:gdLst/>
            <a:ahLst/>
            <a:cxnLst/>
            <a:rect l="l" t="t" r="r" b="b"/>
            <a:pathLst>
              <a:path w="1801985" h="2095331">
                <a:moveTo>
                  <a:pt x="0" y="0"/>
                </a:moveTo>
                <a:lnTo>
                  <a:pt x="1801985" y="0"/>
                </a:lnTo>
                <a:lnTo>
                  <a:pt x="1801985" y="2095331"/>
                </a:lnTo>
                <a:lnTo>
                  <a:pt x="0" y="20953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5045C8E8-E2CF-D6C4-F22F-A98F9D4A485C}"/>
              </a:ext>
            </a:extLst>
          </p:cNvPr>
          <p:cNvSpPr/>
          <p:nvPr userDrawn="1"/>
        </p:nvSpPr>
        <p:spPr>
          <a:xfrm>
            <a:off x="9341406" y="6419501"/>
            <a:ext cx="2374268" cy="2838799"/>
          </a:xfrm>
          <a:custGeom>
            <a:avLst/>
            <a:gdLst/>
            <a:ahLst/>
            <a:cxnLst/>
            <a:rect l="l" t="t" r="r" b="b"/>
            <a:pathLst>
              <a:path w="2374268" h="2838799">
                <a:moveTo>
                  <a:pt x="0" y="0"/>
                </a:moveTo>
                <a:lnTo>
                  <a:pt x="2374268" y="0"/>
                </a:lnTo>
                <a:lnTo>
                  <a:pt x="2374268" y="2838799"/>
                </a:lnTo>
                <a:lnTo>
                  <a:pt x="0" y="283879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E7E9244-AD42-2B67-BC6C-E5DAFFAC6679}"/>
              </a:ext>
            </a:extLst>
          </p:cNvPr>
          <p:cNvSpPr/>
          <p:nvPr userDrawn="1"/>
        </p:nvSpPr>
        <p:spPr>
          <a:xfrm rot="20543912">
            <a:off x="13921202" y="7285298"/>
            <a:ext cx="3735971" cy="1107206"/>
          </a:xfrm>
          <a:custGeom>
            <a:avLst/>
            <a:gdLst/>
            <a:ahLst/>
            <a:cxnLst/>
            <a:rect l="l" t="t" r="r" b="b"/>
            <a:pathLst>
              <a:path w="3735971" h="1107206">
                <a:moveTo>
                  <a:pt x="0" y="0"/>
                </a:moveTo>
                <a:lnTo>
                  <a:pt x="3735970" y="0"/>
                </a:lnTo>
                <a:lnTo>
                  <a:pt x="3735970" y="1107205"/>
                </a:lnTo>
                <a:lnTo>
                  <a:pt x="0" y="1107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22D1E60-5896-C8D7-D6C3-5F7CF6DE5ECA}"/>
              </a:ext>
            </a:extLst>
          </p:cNvPr>
          <p:cNvSpPr/>
          <p:nvPr userDrawn="1"/>
        </p:nvSpPr>
        <p:spPr>
          <a:xfrm>
            <a:off x="14934760" y="6811152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25397C51-908E-F825-CB57-3B52A2423833}"/>
              </a:ext>
            </a:extLst>
          </p:cNvPr>
          <p:cNvSpPr/>
          <p:nvPr userDrawn="1"/>
        </p:nvSpPr>
        <p:spPr>
          <a:xfrm>
            <a:off x="13274410" y="8786518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35198DE-94AD-60DE-DECA-EE72DC1F7985}"/>
              </a:ext>
            </a:extLst>
          </p:cNvPr>
          <p:cNvSpPr/>
          <p:nvPr userDrawn="1"/>
        </p:nvSpPr>
        <p:spPr>
          <a:xfrm>
            <a:off x="12158481" y="6419501"/>
            <a:ext cx="568596" cy="509669"/>
          </a:xfrm>
          <a:custGeom>
            <a:avLst/>
            <a:gdLst/>
            <a:ahLst/>
            <a:cxnLst/>
            <a:rect l="l" t="t" r="r" b="b"/>
            <a:pathLst>
              <a:path w="568596" h="509669">
                <a:moveTo>
                  <a:pt x="0" y="0"/>
                </a:moveTo>
                <a:lnTo>
                  <a:pt x="568597" y="0"/>
                </a:lnTo>
                <a:lnTo>
                  <a:pt x="568597" y="509669"/>
                </a:lnTo>
                <a:lnTo>
                  <a:pt x="0" y="5096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DE96D228-2CFB-4EB5-F92D-4BD99C4DDDED}"/>
              </a:ext>
            </a:extLst>
          </p:cNvPr>
          <p:cNvSpPr/>
          <p:nvPr userDrawn="1"/>
        </p:nvSpPr>
        <p:spPr>
          <a:xfrm>
            <a:off x="12204577" y="8550481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3" y="0"/>
                </a:lnTo>
                <a:lnTo>
                  <a:pt x="238203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17AF0E-A62C-803D-5E19-ACAD6C4BE331}"/>
              </a:ext>
            </a:extLst>
          </p:cNvPr>
          <p:cNvGrpSpPr>
            <a:grpSpLocks noChangeAspect="1"/>
          </p:cNvGrpSpPr>
          <p:nvPr userDrawn="1"/>
        </p:nvGrpSpPr>
        <p:grpSpPr>
          <a:xfrm rot="1990763">
            <a:off x="16178558" y="8783478"/>
            <a:ext cx="498419" cy="262574"/>
            <a:chOff x="0" y="0"/>
            <a:chExt cx="1610360" cy="848360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E7ADBD91-C749-E6CC-E3AF-22EF11A73FAF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1" name="Text Placeholder 38">
            <a:extLst>
              <a:ext uri="{FF2B5EF4-FFF2-40B4-BE49-F238E27FC236}">
                <a16:creationId xmlns:a16="http://schemas.microsoft.com/office/drawing/2014/main" id="{5A9A3617-44AC-9B67-66B0-FF0C6F968B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7870" y="4962973"/>
            <a:ext cx="1778738" cy="1683299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0500" kern="1200" spc="597">
                <a:solidFill>
                  <a:srgbClr val="003933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703FD146-27FA-2810-229F-1F1B96E65C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1577" y="1170386"/>
            <a:ext cx="1778738" cy="1683299"/>
          </a:xfrm>
          <a:prstGeom prst="rect">
            <a:avLst/>
          </a:prstGeom>
        </p:spPr>
        <p:txBody>
          <a:bodyPr/>
          <a:lstStyle>
            <a:lvl1pPr>
              <a:buNone/>
              <a:defRPr lang="en-US" sz="10500" kern="1200" spc="597">
                <a:solidFill>
                  <a:srgbClr val="003933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3" name="Text Placeholder 46">
            <a:extLst>
              <a:ext uri="{FF2B5EF4-FFF2-40B4-BE49-F238E27FC236}">
                <a16:creationId xmlns:a16="http://schemas.microsoft.com/office/drawing/2014/main" id="{0EFBBA45-0DE8-7648-AC93-21DD08E15F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63045" y="5492433"/>
            <a:ext cx="4281697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DD427DC1-9C04-4611-8EDD-6719685E37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53063" y="1630316"/>
            <a:ext cx="4281697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5" name="Text Placeholder 50">
            <a:extLst>
              <a:ext uri="{FF2B5EF4-FFF2-40B4-BE49-F238E27FC236}">
                <a16:creationId xmlns:a16="http://schemas.microsoft.com/office/drawing/2014/main" id="{70404A38-CFE2-DA17-EB55-3FCFB95C77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9803" y="6746347"/>
            <a:ext cx="6305359" cy="1981976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46" name="Text Placeholder 50">
            <a:extLst>
              <a:ext uri="{FF2B5EF4-FFF2-40B4-BE49-F238E27FC236}">
                <a16:creationId xmlns:a16="http://schemas.microsoft.com/office/drawing/2014/main" id="{A4A7F8C2-0337-83CA-B59F-F04683BF59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7423" y="2945652"/>
            <a:ext cx="6305359" cy="1981976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5C30F6E5-FEC8-4B7C-5F31-9532FFE254C5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292B-2F2D-59DF-905E-02B94C666C96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26AF90-84C2-0DC0-CE29-91B37C3C2D0F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167C55F5-65EF-EA23-D82C-A08E2BC9784C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5062D078-D824-BA60-7A6F-54F83EA83D9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16BB13C1-E3FC-5470-F967-91872A0FB096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82115122-FBD6-A509-6FDA-96BE738840E0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9259BA87-8719-8D66-D572-67612061FC1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CCFC5CB4-B83C-ED26-03C1-07764EC7E633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C84CBA12-8AD8-5E15-A813-1265578E7AA4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B7DC3146-A547-A298-4EE5-76474A1D22E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6322F903-7C0E-33A1-E1D0-039B97A6248C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DED4A012-6B7D-178B-1C30-28D3A76EA0B4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E5606434-FB89-2E6A-735E-D080BF97F1F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19" name="Freeform 18">
            <a:extLst>
              <a:ext uri="{FF2B5EF4-FFF2-40B4-BE49-F238E27FC236}">
                <a16:creationId xmlns:a16="http://schemas.microsoft.com/office/drawing/2014/main" id="{5DB0E82A-8C7C-CFA5-E2CD-C45F9B8B9423}"/>
              </a:ext>
            </a:extLst>
          </p:cNvPr>
          <p:cNvSpPr/>
          <p:nvPr userDrawn="1"/>
        </p:nvSpPr>
        <p:spPr>
          <a:xfrm>
            <a:off x="2618050" y="1079587"/>
            <a:ext cx="1104148" cy="1829161"/>
          </a:xfrm>
          <a:custGeom>
            <a:avLst/>
            <a:gdLst/>
            <a:ahLst/>
            <a:cxnLst/>
            <a:rect l="l" t="t" r="r" b="b"/>
            <a:pathLst>
              <a:path w="1104148" h="1829161">
                <a:moveTo>
                  <a:pt x="0" y="0"/>
                </a:moveTo>
                <a:lnTo>
                  <a:pt x="1104148" y="0"/>
                </a:lnTo>
                <a:lnTo>
                  <a:pt x="1104148" y="1829160"/>
                </a:lnTo>
                <a:lnTo>
                  <a:pt x="0" y="182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AB388C0-DABF-EEF9-52E5-22F3817C874F}"/>
              </a:ext>
            </a:extLst>
          </p:cNvPr>
          <p:cNvSpPr/>
          <p:nvPr userDrawn="1"/>
        </p:nvSpPr>
        <p:spPr>
          <a:xfrm rot="20955138">
            <a:off x="1278020" y="3136304"/>
            <a:ext cx="743325" cy="2743818"/>
          </a:xfrm>
          <a:custGeom>
            <a:avLst/>
            <a:gdLst/>
            <a:ahLst/>
            <a:cxnLst/>
            <a:rect l="l" t="t" r="r" b="b"/>
            <a:pathLst>
              <a:path w="743325" h="2743818">
                <a:moveTo>
                  <a:pt x="0" y="0"/>
                </a:moveTo>
                <a:lnTo>
                  <a:pt x="743325" y="0"/>
                </a:lnTo>
                <a:lnTo>
                  <a:pt x="743325" y="2743818"/>
                </a:lnTo>
                <a:lnTo>
                  <a:pt x="0" y="27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3420A67-4CBB-09C7-1389-C090A12E0CB3}"/>
              </a:ext>
            </a:extLst>
          </p:cNvPr>
          <p:cNvSpPr/>
          <p:nvPr userDrawn="1"/>
        </p:nvSpPr>
        <p:spPr>
          <a:xfrm rot="788756">
            <a:off x="1854752" y="5876786"/>
            <a:ext cx="1930671" cy="3381749"/>
          </a:xfrm>
          <a:custGeom>
            <a:avLst/>
            <a:gdLst/>
            <a:ahLst/>
            <a:cxnLst/>
            <a:rect l="l" t="t" r="r" b="b"/>
            <a:pathLst>
              <a:path w="1930671" h="3381749">
                <a:moveTo>
                  <a:pt x="0" y="0"/>
                </a:moveTo>
                <a:lnTo>
                  <a:pt x="1930671" y="0"/>
                </a:lnTo>
                <a:lnTo>
                  <a:pt x="1930671" y="3381749"/>
                </a:lnTo>
                <a:lnTo>
                  <a:pt x="0" y="3381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F8E08A9-B7FF-CAED-A093-0C4D6AA0638D}"/>
              </a:ext>
            </a:extLst>
          </p:cNvPr>
          <p:cNvSpPr/>
          <p:nvPr userDrawn="1"/>
        </p:nvSpPr>
        <p:spPr>
          <a:xfrm rot="20741596">
            <a:off x="14787256" y="5819452"/>
            <a:ext cx="2657994" cy="3337664"/>
          </a:xfrm>
          <a:custGeom>
            <a:avLst/>
            <a:gdLst/>
            <a:ahLst/>
            <a:cxnLst/>
            <a:rect l="l" t="t" r="r" b="b"/>
            <a:pathLst>
              <a:path w="2657994" h="3337664">
                <a:moveTo>
                  <a:pt x="0" y="0"/>
                </a:moveTo>
                <a:lnTo>
                  <a:pt x="2657994" y="0"/>
                </a:lnTo>
                <a:lnTo>
                  <a:pt x="2657994" y="3337663"/>
                </a:lnTo>
                <a:lnTo>
                  <a:pt x="0" y="3337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D1C1C84-8B8B-0033-5DE6-66B8101E4385}"/>
              </a:ext>
            </a:extLst>
          </p:cNvPr>
          <p:cNvSpPr/>
          <p:nvPr userDrawn="1"/>
        </p:nvSpPr>
        <p:spPr>
          <a:xfrm>
            <a:off x="14416083" y="1079587"/>
            <a:ext cx="1104148" cy="1829161"/>
          </a:xfrm>
          <a:custGeom>
            <a:avLst/>
            <a:gdLst/>
            <a:ahLst/>
            <a:cxnLst/>
            <a:rect l="l" t="t" r="r" b="b"/>
            <a:pathLst>
              <a:path w="1104148" h="1829161">
                <a:moveTo>
                  <a:pt x="0" y="0"/>
                </a:moveTo>
                <a:lnTo>
                  <a:pt x="1104148" y="0"/>
                </a:lnTo>
                <a:lnTo>
                  <a:pt x="1104148" y="1829160"/>
                </a:lnTo>
                <a:lnTo>
                  <a:pt x="0" y="18291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0970273-5A35-9968-29AE-0C7EDEF7DCBE}"/>
              </a:ext>
            </a:extLst>
          </p:cNvPr>
          <p:cNvSpPr/>
          <p:nvPr userDrawn="1"/>
        </p:nvSpPr>
        <p:spPr>
          <a:xfrm rot="450598">
            <a:off x="16339856" y="3127869"/>
            <a:ext cx="743325" cy="2743818"/>
          </a:xfrm>
          <a:custGeom>
            <a:avLst/>
            <a:gdLst/>
            <a:ahLst/>
            <a:cxnLst/>
            <a:rect l="l" t="t" r="r" b="b"/>
            <a:pathLst>
              <a:path w="743325" h="2743818">
                <a:moveTo>
                  <a:pt x="0" y="0"/>
                </a:moveTo>
                <a:lnTo>
                  <a:pt x="743325" y="0"/>
                </a:lnTo>
                <a:lnTo>
                  <a:pt x="743325" y="2743818"/>
                </a:lnTo>
                <a:lnTo>
                  <a:pt x="0" y="2743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41C993-5379-871F-3DEB-443A42952CD1}"/>
              </a:ext>
            </a:extLst>
          </p:cNvPr>
          <p:cNvGrpSpPr/>
          <p:nvPr userDrawn="1"/>
        </p:nvGrpSpPr>
        <p:grpSpPr>
          <a:xfrm>
            <a:off x="2705262" y="3858847"/>
            <a:ext cx="229651" cy="229651"/>
            <a:chOff x="0" y="0"/>
            <a:chExt cx="6350000" cy="6350000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FD5DC1C-EB9C-D197-E766-776D684D8BBB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7" name="Freeform 26">
            <a:extLst>
              <a:ext uri="{FF2B5EF4-FFF2-40B4-BE49-F238E27FC236}">
                <a16:creationId xmlns:a16="http://schemas.microsoft.com/office/drawing/2014/main" id="{BD29158A-35E7-3EDB-8756-44E3FBD4CFB6}"/>
              </a:ext>
            </a:extLst>
          </p:cNvPr>
          <p:cNvSpPr/>
          <p:nvPr userDrawn="1"/>
        </p:nvSpPr>
        <p:spPr>
          <a:xfrm>
            <a:off x="558467" y="4269523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F3FA138F-9F5F-C5B1-1EA6-8E54090C1FDF}"/>
              </a:ext>
            </a:extLst>
          </p:cNvPr>
          <p:cNvSpPr/>
          <p:nvPr userDrawn="1"/>
        </p:nvSpPr>
        <p:spPr>
          <a:xfrm rot="20828205">
            <a:off x="717946" y="8803556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9A2E2B2A-7823-3F27-4FB4-EA497FF7BA41}"/>
              </a:ext>
            </a:extLst>
          </p:cNvPr>
          <p:cNvSpPr/>
          <p:nvPr userDrawn="1"/>
        </p:nvSpPr>
        <p:spPr>
          <a:xfrm>
            <a:off x="1263460" y="6430894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1" y="0"/>
                </a:lnTo>
                <a:lnTo>
                  <a:pt x="464061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3CC03E-071F-A526-28B0-14ACE62B92FE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2072612" y="897413"/>
            <a:ext cx="498419" cy="262574"/>
            <a:chOff x="0" y="0"/>
            <a:chExt cx="1610360" cy="8483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71A3E31-5ADE-205B-0762-D4B2E36BAF5A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E345A8D0-C83B-65EF-E83D-D4EDC93DA441}"/>
              </a:ext>
            </a:extLst>
          </p:cNvPr>
          <p:cNvSpPr/>
          <p:nvPr userDrawn="1"/>
        </p:nvSpPr>
        <p:spPr>
          <a:xfrm>
            <a:off x="907737" y="1484498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6" y="0"/>
                </a:lnTo>
                <a:lnTo>
                  <a:pt x="511826" y="458782"/>
                </a:lnTo>
                <a:lnTo>
                  <a:pt x="0" y="458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AAC4D2-2581-6A07-18FD-2305C3D71909}"/>
              </a:ext>
            </a:extLst>
          </p:cNvPr>
          <p:cNvGrpSpPr/>
          <p:nvPr userDrawn="1"/>
        </p:nvGrpSpPr>
        <p:grpSpPr>
          <a:xfrm>
            <a:off x="17275074" y="5970988"/>
            <a:ext cx="229651" cy="229651"/>
            <a:chOff x="0" y="0"/>
            <a:chExt cx="6350000" cy="635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088812B-F894-E4CE-FECE-1082CF41B88A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16D1F428-AB41-D5D6-32B7-079CC099D08D}"/>
              </a:ext>
            </a:extLst>
          </p:cNvPr>
          <p:cNvSpPr/>
          <p:nvPr userDrawn="1"/>
        </p:nvSpPr>
        <p:spPr>
          <a:xfrm>
            <a:off x="15391207" y="5143500"/>
            <a:ext cx="238202" cy="236037"/>
          </a:xfrm>
          <a:custGeom>
            <a:avLst/>
            <a:gdLst/>
            <a:ahLst/>
            <a:cxnLst/>
            <a:rect l="l" t="t" r="r" b="b"/>
            <a:pathLst>
              <a:path w="238202" h="236037">
                <a:moveTo>
                  <a:pt x="0" y="0"/>
                </a:moveTo>
                <a:lnTo>
                  <a:pt x="238202" y="0"/>
                </a:lnTo>
                <a:lnTo>
                  <a:pt x="238202" y="236037"/>
                </a:lnTo>
                <a:lnTo>
                  <a:pt x="0" y="2360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F20D6E1A-73EE-A6E6-172E-317CDF880255}"/>
              </a:ext>
            </a:extLst>
          </p:cNvPr>
          <p:cNvSpPr/>
          <p:nvPr userDrawn="1"/>
        </p:nvSpPr>
        <p:spPr>
          <a:xfrm rot="20828205">
            <a:off x="16785211" y="2124994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1" y="0"/>
                </a:lnTo>
                <a:lnTo>
                  <a:pt x="433711" y="411631"/>
                </a:lnTo>
                <a:lnTo>
                  <a:pt x="0" y="4116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036BAF9B-9F5F-D100-9EB0-D2C3E95C4517}"/>
              </a:ext>
            </a:extLst>
          </p:cNvPr>
          <p:cNvSpPr/>
          <p:nvPr userDrawn="1"/>
        </p:nvSpPr>
        <p:spPr>
          <a:xfrm>
            <a:off x="16247457" y="746672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E0AA13-9352-35F8-7A2E-C031F518C523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7140690" y="9008664"/>
            <a:ext cx="498419" cy="262574"/>
            <a:chOff x="0" y="0"/>
            <a:chExt cx="1610360" cy="848360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A4231C6-D051-072E-8FE0-A25F737052E7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66C0B288-9E4E-D9C6-8944-85C6E7CD4A7C}"/>
              </a:ext>
            </a:extLst>
          </p:cNvPr>
          <p:cNvSpPr/>
          <p:nvPr userDrawn="1"/>
        </p:nvSpPr>
        <p:spPr>
          <a:xfrm>
            <a:off x="14879380" y="3514890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2"/>
                </a:lnTo>
                <a:lnTo>
                  <a:pt x="0" y="4587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22583B60-F009-AF5B-BB3A-C411036E14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7412" y="2038395"/>
            <a:ext cx="10393821" cy="1665288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10899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48">
            <a:extLst>
              <a:ext uri="{FF2B5EF4-FFF2-40B4-BE49-F238E27FC236}">
                <a16:creationId xmlns:a16="http://schemas.microsoft.com/office/drawing/2014/main" id="{7A76B5BC-568E-85CF-C2E3-290B6B03E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7136" y="4408272"/>
            <a:ext cx="9266690" cy="4240428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300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9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>
            <a:extLst>
              <a:ext uri="{FF2B5EF4-FFF2-40B4-BE49-F238E27FC236}">
                <a16:creationId xmlns:a16="http://schemas.microsoft.com/office/drawing/2014/main" id="{BE6448F3-F1E1-7697-C40B-0C438FF1B770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B37757BE-590B-2CD3-F941-CE43D4EDC92C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43" name="Group 4">
              <a:extLst>
                <a:ext uri="{FF2B5EF4-FFF2-40B4-BE49-F238E27FC236}">
                  <a16:creationId xmlns:a16="http://schemas.microsoft.com/office/drawing/2014/main" id="{1A046CDB-C34F-05E0-549C-965668510367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EADA1E05-45C0-1FEB-2AA0-DB6202590D0F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54" name="TextBox 6">
                <a:extLst>
                  <a:ext uri="{FF2B5EF4-FFF2-40B4-BE49-F238E27FC236}">
                    <a16:creationId xmlns:a16="http://schemas.microsoft.com/office/drawing/2014/main" id="{8C00FB81-8EB3-FB3C-FC9E-57982AD790D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4" name="Group 7">
              <a:extLst>
                <a:ext uri="{FF2B5EF4-FFF2-40B4-BE49-F238E27FC236}">
                  <a16:creationId xmlns:a16="http://schemas.microsoft.com/office/drawing/2014/main" id="{862E3BE5-D16D-2A83-0293-2E09B9B5A80C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51" name="Freeform 8">
                <a:extLst>
                  <a:ext uri="{FF2B5EF4-FFF2-40B4-BE49-F238E27FC236}">
                    <a16:creationId xmlns:a16="http://schemas.microsoft.com/office/drawing/2014/main" id="{1F87AFF4-861F-E3F2-E451-CD34CEBF3BAB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C089702F-ACA1-EBDB-8127-137FF37F62D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5" name="Group 10">
              <a:extLst>
                <a:ext uri="{FF2B5EF4-FFF2-40B4-BE49-F238E27FC236}">
                  <a16:creationId xmlns:a16="http://schemas.microsoft.com/office/drawing/2014/main" id="{EB02DED6-035B-4EF8-2D88-81A25C800F08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49" name="Freeform 11">
                <a:extLst>
                  <a:ext uri="{FF2B5EF4-FFF2-40B4-BE49-F238E27FC236}">
                    <a16:creationId xmlns:a16="http://schemas.microsoft.com/office/drawing/2014/main" id="{4122027F-7017-92D4-E39C-1A0F39BE36ED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50" name="TextBox 12">
                <a:extLst>
                  <a:ext uri="{FF2B5EF4-FFF2-40B4-BE49-F238E27FC236}">
                    <a16:creationId xmlns:a16="http://schemas.microsoft.com/office/drawing/2014/main" id="{B2893932-C614-8BF6-93B7-F77D4E8A924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46" name="Group 13">
              <a:extLst>
                <a:ext uri="{FF2B5EF4-FFF2-40B4-BE49-F238E27FC236}">
                  <a16:creationId xmlns:a16="http://schemas.microsoft.com/office/drawing/2014/main" id="{8980DD75-784F-8893-5011-0F47B7E1A0B7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A50EEB3D-5DD0-B5F2-1047-52121D05F24D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48" name="TextBox 15">
                <a:extLst>
                  <a:ext uri="{FF2B5EF4-FFF2-40B4-BE49-F238E27FC236}">
                    <a16:creationId xmlns:a16="http://schemas.microsoft.com/office/drawing/2014/main" id="{2B8CA92E-967C-E4C5-E3BB-4C09178C32D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62" name="Freeform 23">
            <a:extLst>
              <a:ext uri="{FF2B5EF4-FFF2-40B4-BE49-F238E27FC236}">
                <a16:creationId xmlns:a16="http://schemas.microsoft.com/office/drawing/2014/main" id="{3DC74157-F6E6-11B4-C6C5-C00D9306A50A}"/>
              </a:ext>
            </a:extLst>
          </p:cNvPr>
          <p:cNvSpPr/>
          <p:nvPr userDrawn="1"/>
        </p:nvSpPr>
        <p:spPr>
          <a:xfrm rot="455602">
            <a:off x="14956784" y="6926258"/>
            <a:ext cx="2417342" cy="2890300"/>
          </a:xfrm>
          <a:custGeom>
            <a:avLst/>
            <a:gdLst/>
            <a:ahLst/>
            <a:cxnLst/>
            <a:rect l="l" t="t" r="r" b="b"/>
            <a:pathLst>
              <a:path w="2417342" h="2890300">
                <a:moveTo>
                  <a:pt x="0" y="0"/>
                </a:moveTo>
                <a:lnTo>
                  <a:pt x="2417342" y="0"/>
                </a:lnTo>
                <a:lnTo>
                  <a:pt x="2417342" y="2890299"/>
                </a:lnTo>
                <a:lnTo>
                  <a:pt x="0" y="289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24">
            <a:extLst>
              <a:ext uri="{FF2B5EF4-FFF2-40B4-BE49-F238E27FC236}">
                <a16:creationId xmlns:a16="http://schemas.microsoft.com/office/drawing/2014/main" id="{087129FD-941D-8967-4DA9-76F1A73392E7}"/>
              </a:ext>
            </a:extLst>
          </p:cNvPr>
          <p:cNvSpPr/>
          <p:nvPr userDrawn="1"/>
        </p:nvSpPr>
        <p:spPr>
          <a:xfrm>
            <a:off x="14481781" y="403670"/>
            <a:ext cx="3291986" cy="3214175"/>
          </a:xfrm>
          <a:custGeom>
            <a:avLst/>
            <a:gdLst/>
            <a:ahLst/>
            <a:cxnLst/>
            <a:rect l="l" t="t" r="r" b="b"/>
            <a:pathLst>
              <a:path w="3291986" h="3214175">
                <a:moveTo>
                  <a:pt x="0" y="0"/>
                </a:moveTo>
                <a:lnTo>
                  <a:pt x="3291986" y="0"/>
                </a:lnTo>
                <a:lnTo>
                  <a:pt x="3291986" y="3214176"/>
                </a:lnTo>
                <a:lnTo>
                  <a:pt x="0" y="321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4" name="Group 25">
            <a:extLst>
              <a:ext uri="{FF2B5EF4-FFF2-40B4-BE49-F238E27FC236}">
                <a16:creationId xmlns:a16="http://schemas.microsoft.com/office/drawing/2014/main" id="{D9E6F38D-B6FB-361B-E4F3-6A432AAD3266}"/>
              </a:ext>
            </a:extLst>
          </p:cNvPr>
          <p:cNvGrpSpPr/>
          <p:nvPr userDrawn="1"/>
        </p:nvGrpSpPr>
        <p:grpSpPr>
          <a:xfrm>
            <a:off x="17324840" y="3740747"/>
            <a:ext cx="229651" cy="229651"/>
            <a:chOff x="0" y="0"/>
            <a:chExt cx="6350000" cy="6350000"/>
          </a:xfrm>
        </p:grpSpPr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62F54582-4560-1E48-A73C-0E05D87129FC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66" name="Freeform 27">
            <a:extLst>
              <a:ext uri="{FF2B5EF4-FFF2-40B4-BE49-F238E27FC236}">
                <a16:creationId xmlns:a16="http://schemas.microsoft.com/office/drawing/2014/main" id="{05A5522A-DF54-8F94-2638-1A71FFE166A5}"/>
              </a:ext>
            </a:extLst>
          </p:cNvPr>
          <p:cNvSpPr/>
          <p:nvPr userDrawn="1"/>
        </p:nvSpPr>
        <p:spPr>
          <a:xfrm rot="20828205">
            <a:off x="16625815" y="4778812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28">
            <a:extLst>
              <a:ext uri="{FF2B5EF4-FFF2-40B4-BE49-F238E27FC236}">
                <a16:creationId xmlns:a16="http://schemas.microsoft.com/office/drawing/2014/main" id="{BB9A8C3D-53EB-0257-BDD0-FDD0CF0FB5BF}"/>
              </a:ext>
            </a:extLst>
          </p:cNvPr>
          <p:cNvSpPr/>
          <p:nvPr userDrawn="1"/>
        </p:nvSpPr>
        <p:spPr>
          <a:xfrm>
            <a:off x="15148820" y="4146826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2"/>
                </a:lnTo>
                <a:lnTo>
                  <a:pt x="0" y="4717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68" name="Group 29">
            <a:extLst>
              <a:ext uri="{FF2B5EF4-FFF2-40B4-BE49-F238E27FC236}">
                <a16:creationId xmlns:a16="http://schemas.microsoft.com/office/drawing/2014/main" id="{0739484A-CCB4-D16D-EAE4-CD45344A10F0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7124916" y="6139655"/>
            <a:ext cx="498419" cy="262574"/>
            <a:chOff x="0" y="0"/>
            <a:chExt cx="1610360" cy="848360"/>
          </a:xfrm>
        </p:grpSpPr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73583DA4-3413-2755-82DE-18777553403F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70" name="Freeform 31">
            <a:extLst>
              <a:ext uri="{FF2B5EF4-FFF2-40B4-BE49-F238E27FC236}">
                <a16:creationId xmlns:a16="http://schemas.microsoft.com/office/drawing/2014/main" id="{2E5F1DCF-333F-02DD-D8B0-F54FF549BB69}"/>
              </a:ext>
            </a:extLst>
          </p:cNvPr>
          <p:cNvSpPr/>
          <p:nvPr userDrawn="1"/>
        </p:nvSpPr>
        <p:spPr>
          <a:xfrm>
            <a:off x="15612882" y="5908083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3"/>
                </a:lnTo>
                <a:lnTo>
                  <a:pt x="0" y="458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9124BD53-332C-5993-D1F6-C2B96D3D5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94000" y="3865272"/>
            <a:ext cx="11176002" cy="132084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72" name="Text Placeholder 50">
            <a:extLst>
              <a:ext uri="{FF2B5EF4-FFF2-40B4-BE49-F238E27FC236}">
                <a16:creationId xmlns:a16="http://schemas.microsoft.com/office/drawing/2014/main" id="{01D393FD-99BF-02A1-C8B1-EEFC8E7114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94000" y="6011655"/>
            <a:ext cx="11176002" cy="132084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87839CB0-0CFF-CB63-CA8A-B87EF9385B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94000" y="8201396"/>
            <a:ext cx="11176002" cy="132084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74" name="Text Placeholder 46">
            <a:extLst>
              <a:ext uri="{FF2B5EF4-FFF2-40B4-BE49-F238E27FC236}">
                <a16:creationId xmlns:a16="http://schemas.microsoft.com/office/drawing/2014/main" id="{1D9A3C5D-D8C6-B86E-DE96-DF4186B77E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41819" y="1217141"/>
            <a:ext cx="10393821" cy="1665288"/>
          </a:xfrm>
          <a:prstGeom prst="rect">
            <a:avLst/>
          </a:prstGeom>
        </p:spPr>
        <p:txBody>
          <a:bodyPr/>
          <a:lstStyle>
            <a:lvl1pPr algn="l">
              <a:buNone/>
              <a:defRPr lang="en-US" sz="10899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75" name="Text Placeholder 46">
            <a:extLst>
              <a:ext uri="{FF2B5EF4-FFF2-40B4-BE49-F238E27FC236}">
                <a16:creationId xmlns:a16="http://schemas.microsoft.com/office/drawing/2014/main" id="{CFD23A9F-6D69-632C-948C-9BBFAC67D5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05884" y="3093340"/>
            <a:ext cx="5890316" cy="729320"/>
          </a:xfrm>
          <a:prstGeom prst="rect">
            <a:avLst/>
          </a:prstGeom>
        </p:spPr>
        <p:txBody>
          <a:bodyPr/>
          <a:lstStyle>
            <a:lvl1pPr algn="l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76" name="Text Placeholder 46">
            <a:extLst>
              <a:ext uri="{FF2B5EF4-FFF2-40B4-BE49-F238E27FC236}">
                <a16:creationId xmlns:a16="http://schemas.microsoft.com/office/drawing/2014/main" id="{14A4912E-6A96-A85F-DE5B-B7DE122AC6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94000" y="5228724"/>
            <a:ext cx="5902200" cy="729320"/>
          </a:xfrm>
          <a:prstGeom prst="rect">
            <a:avLst/>
          </a:prstGeom>
        </p:spPr>
        <p:txBody>
          <a:bodyPr/>
          <a:lstStyle>
            <a:lvl1pPr algn="l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77" name="Text Placeholder 46">
            <a:extLst>
              <a:ext uri="{FF2B5EF4-FFF2-40B4-BE49-F238E27FC236}">
                <a16:creationId xmlns:a16="http://schemas.microsoft.com/office/drawing/2014/main" id="{567A5941-13F2-2333-9890-9C83453FEE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05884" y="7413812"/>
            <a:ext cx="5890316" cy="729320"/>
          </a:xfrm>
          <a:prstGeom prst="rect">
            <a:avLst/>
          </a:prstGeom>
        </p:spPr>
        <p:txBody>
          <a:bodyPr/>
          <a:lstStyle>
            <a:lvl1pPr algn="l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153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8350DE1-5209-51A8-9B6A-80B385538DD6}"/>
              </a:ext>
            </a:extLst>
          </p:cNvPr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9222" r="-9222"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C5400A-095F-8FED-7E80-43F631DF6BDC}"/>
              </a:ext>
            </a:extLst>
          </p:cNvPr>
          <p:cNvGrpSpPr/>
          <p:nvPr userDrawn="1"/>
        </p:nvGrpSpPr>
        <p:grpSpPr>
          <a:xfrm>
            <a:off x="-869488" y="-836544"/>
            <a:ext cx="20086371" cy="12006726"/>
            <a:chOff x="0" y="0"/>
            <a:chExt cx="26781829" cy="16008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A7763E-C0ED-162A-6430-CAC766E38902}"/>
                </a:ext>
              </a:extLst>
            </p:cNvPr>
            <p:cNvGrpSpPr/>
            <p:nvPr/>
          </p:nvGrpSpPr>
          <p:grpSpPr>
            <a:xfrm>
              <a:off x="0" y="394920"/>
              <a:ext cx="1900244" cy="15205129"/>
              <a:chOff x="0" y="0"/>
              <a:chExt cx="356429" cy="2852028"/>
            </a:xfrm>
          </p:grpSpPr>
          <p:sp>
            <p:nvSpPr>
              <p:cNvPr id="15" name="Freeform 5">
                <a:extLst>
                  <a:ext uri="{FF2B5EF4-FFF2-40B4-BE49-F238E27FC236}">
                    <a16:creationId xmlns:a16="http://schemas.microsoft.com/office/drawing/2014/main" id="{1E0FD2D4-C147-7B8B-75B6-4B7B4F7BB3F1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6" name="TextBox 6">
                <a:extLst>
                  <a:ext uri="{FF2B5EF4-FFF2-40B4-BE49-F238E27FC236}">
                    <a16:creationId xmlns:a16="http://schemas.microsoft.com/office/drawing/2014/main" id="{68F61F8D-2734-C589-1318-D6CAC9038FE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46B9344C-E5EB-1F15-C7DE-54810AA507B1}"/>
                </a:ext>
              </a:extLst>
            </p:cNvPr>
            <p:cNvGrpSpPr/>
            <p:nvPr/>
          </p:nvGrpSpPr>
          <p:grpSpPr>
            <a:xfrm>
              <a:off x="24881585" y="394920"/>
              <a:ext cx="1900244" cy="15205129"/>
              <a:chOff x="0" y="0"/>
              <a:chExt cx="356429" cy="2852028"/>
            </a:xfrm>
          </p:grpSpPr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6C2182DF-4CB8-968D-C8D5-018291B05021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2852028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2852028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2852028"/>
                    </a:lnTo>
                    <a:lnTo>
                      <a:pt x="0" y="2852028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C25EB47A-89B2-6091-DA4D-748AA392BF7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2909178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E69C4F81-A9FE-FCF3-5B98-D2D36BBBCA3B}"/>
                </a:ext>
              </a:extLst>
            </p:cNvPr>
            <p:cNvGrpSpPr/>
            <p:nvPr/>
          </p:nvGrpSpPr>
          <p:grpSpPr>
            <a:xfrm rot="5400000">
              <a:off x="12801106" y="-11850985"/>
              <a:ext cx="1900244" cy="25602213"/>
              <a:chOff x="0" y="0"/>
              <a:chExt cx="356429" cy="4802210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39F27F2-1D66-E996-EA7A-9425F6EE6E4B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2" name="TextBox 12">
                <a:extLst>
                  <a:ext uri="{FF2B5EF4-FFF2-40B4-BE49-F238E27FC236}">
                    <a16:creationId xmlns:a16="http://schemas.microsoft.com/office/drawing/2014/main" id="{2E4A8B39-6F66-928D-4583-FF726E67CBD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86EEE2EF-4886-DE1A-1B11-C064A8241C45}"/>
                </a:ext>
              </a:extLst>
            </p:cNvPr>
            <p:cNvGrpSpPr/>
            <p:nvPr/>
          </p:nvGrpSpPr>
          <p:grpSpPr>
            <a:xfrm rot="5400000">
              <a:off x="12656286" y="2257740"/>
              <a:ext cx="1900244" cy="25602213"/>
              <a:chOff x="0" y="0"/>
              <a:chExt cx="356429" cy="4802210"/>
            </a:xfrm>
          </p:grpSpPr>
          <p:sp>
            <p:nvSpPr>
              <p:cNvPr id="9" name="Freeform 14">
                <a:extLst>
                  <a:ext uri="{FF2B5EF4-FFF2-40B4-BE49-F238E27FC236}">
                    <a16:creationId xmlns:a16="http://schemas.microsoft.com/office/drawing/2014/main" id="{FC8F0012-FC37-14D0-3F97-996F9F385692}"/>
                  </a:ext>
                </a:extLst>
              </p:cNvPr>
              <p:cNvSpPr/>
              <p:nvPr/>
            </p:nvSpPr>
            <p:spPr>
              <a:xfrm>
                <a:off x="0" y="0"/>
                <a:ext cx="356429" cy="4802210"/>
              </a:xfrm>
              <a:custGeom>
                <a:avLst/>
                <a:gdLst/>
                <a:ahLst/>
                <a:cxnLst/>
                <a:rect l="l" t="t" r="r" b="b"/>
                <a:pathLst>
                  <a:path w="356429" h="4802210">
                    <a:moveTo>
                      <a:pt x="0" y="0"/>
                    </a:moveTo>
                    <a:lnTo>
                      <a:pt x="356429" y="0"/>
                    </a:lnTo>
                    <a:lnTo>
                      <a:pt x="356429" y="4802210"/>
                    </a:lnTo>
                    <a:lnTo>
                      <a:pt x="0" y="4802210"/>
                    </a:lnTo>
                    <a:close/>
                  </a:path>
                </a:pathLst>
              </a:custGeom>
              <a:solidFill>
                <a:srgbClr val="1AB5DB"/>
              </a:solidFill>
            </p:spPr>
          </p:sp>
          <p:sp>
            <p:nvSpPr>
              <p:cNvPr id="10" name="TextBox 15">
                <a:extLst>
                  <a:ext uri="{FF2B5EF4-FFF2-40B4-BE49-F238E27FC236}">
                    <a16:creationId xmlns:a16="http://schemas.microsoft.com/office/drawing/2014/main" id="{156A9F99-7512-5653-EADA-24E07836793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356429" cy="4859360"/>
              </a:xfrm>
              <a:prstGeom prst="rect">
                <a:avLst/>
              </a:prstGeom>
            </p:spPr>
            <p:txBody>
              <a:bodyPr lIns="53498" tIns="53498" rIns="53498" bIns="53498" rtlCol="0" anchor="ctr"/>
              <a:lstStyle/>
              <a:p>
                <a:pPr algn="ctr">
                  <a:lnSpc>
                    <a:spcPts val="2801"/>
                  </a:lnSpc>
                </a:pPr>
                <a:endParaRPr/>
              </a:p>
            </p:txBody>
          </p:sp>
        </p:grpSp>
      </p:grpSp>
      <p:sp>
        <p:nvSpPr>
          <p:cNvPr id="24" name="Freeform 23">
            <a:extLst>
              <a:ext uri="{FF2B5EF4-FFF2-40B4-BE49-F238E27FC236}">
                <a16:creationId xmlns:a16="http://schemas.microsoft.com/office/drawing/2014/main" id="{944054CB-F4E8-602E-1F40-439ADB2F0638}"/>
              </a:ext>
            </a:extLst>
          </p:cNvPr>
          <p:cNvSpPr/>
          <p:nvPr userDrawn="1"/>
        </p:nvSpPr>
        <p:spPr>
          <a:xfrm rot="802746" flipH="1">
            <a:off x="1679602" y="1147964"/>
            <a:ext cx="2964842" cy="2964842"/>
          </a:xfrm>
          <a:custGeom>
            <a:avLst/>
            <a:gdLst/>
            <a:ahLst/>
            <a:cxnLst/>
            <a:rect l="l" t="t" r="r" b="b"/>
            <a:pathLst>
              <a:path w="2964842" h="2964842">
                <a:moveTo>
                  <a:pt x="2964843" y="0"/>
                </a:moveTo>
                <a:lnTo>
                  <a:pt x="0" y="0"/>
                </a:lnTo>
                <a:lnTo>
                  <a:pt x="0" y="2964843"/>
                </a:lnTo>
                <a:lnTo>
                  <a:pt x="2964843" y="2964843"/>
                </a:lnTo>
                <a:lnTo>
                  <a:pt x="29648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D5C55F09-F726-3E41-81DD-1B3FE815303B}"/>
              </a:ext>
            </a:extLst>
          </p:cNvPr>
          <p:cNvSpPr/>
          <p:nvPr userDrawn="1"/>
        </p:nvSpPr>
        <p:spPr>
          <a:xfrm rot="20192712">
            <a:off x="14777120" y="1457894"/>
            <a:ext cx="1451157" cy="2574634"/>
          </a:xfrm>
          <a:custGeom>
            <a:avLst/>
            <a:gdLst/>
            <a:ahLst/>
            <a:cxnLst/>
            <a:rect l="l" t="t" r="r" b="b"/>
            <a:pathLst>
              <a:path w="1451157" h="2574634">
                <a:moveTo>
                  <a:pt x="0" y="0"/>
                </a:moveTo>
                <a:lnTo>
                  <a:pt x="1451157" y="0"/>
                </a:lnTo>
                <a:lnTo>
                  <a:pt x="1451157" y="2574634"/>
                </a:lnTo>
                <a:lnTo>
                  <a:pt x="0" y="25746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1EC8D7-EE78-6ED6-D12D-D78727A4E4F7}"/>
              </a:ext>
            </a:extLst>
          </p:cNvPr>
          <p:cNvGrpSpPr/>
          <p:nvPr userDrawn="1"/>
        </p:nvGrpSpPr>
        <p:grpSpPr>
          <a:xfrm>
            <a:off x="16716329" y="2745211"/>
            <a:ext cx="229651" cy="229651"/>
            <a:chOff x="0" y="0"/>
            <a:chExt cx="6350000" cy="6350000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93AFDAB-3C31-C693-ECEE-257593CFFB6E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EDF8E2F9-444B-A53B-84A8-F9A9F6C20BA6}"/>
              </a:ext>
            </a:extLst>
          </p:cNvPr>
          <p:cNvSpPr/>
          <p:nvPr userDrawn="1"/>
        </p:nvSpPr>
        <p:spPr>
          <a:xfrm rot="20828205">
            <a:off x="16463855" y="1308040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1759E2-E5B8-C8FE-FC26-DDD82F3639D0}"/>
              </a:ext>
            </a:extLst>
          </p:cNvPr>
          <p:cNvSpPr/>
          <p:nvPr userDrawn="1"/>
        </p:nvSpPr>
        <p:spPr>
          <a:xfrm>
            <a:off x="13860624" y="3308837"/>
            <a:ext cx="464062" cy="471782"/>
          </a:xfrm>
          <a:custGeom>
            <a:avLst/>
            <a:gdLst/>
            <a:ahLst/>
            <a:cxnLst/>
            <a:rect l="l" t="t" r="r" b="b"/>
            <a:pathLst>
              <a:path w="464062" h="471782">
                <a:moveTo>
                  <a:pt x="0" y="0"/>
                </a:moveTo>
                <a:lnTo>
                  <a:pt x="464062" y="0"/>
                </a:lnTo>
                <a:lnTo>
                  <a:pt x="464062" y="471781"/>
                </a:lnTo>
                <a:lnTo>
                  <a:pt x="0" y="4717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2E3108-69AB-6954-DF7F-684E08669296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3286470" y="1441744"/>
            <a:ext cx="498419" cy="262574"/>
            <a:chOff x="0" y="0"/>
            <a:chExt cx="1610360" cy="84836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44EF49-E73B-9D9E-FC3F-56C6B4B2B6A3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2" name="Freeform 31">
            <a:extLst>
              <a:ext uri="{FF2B5EF4-FFF2-40B4-BE49-F238E27FC236}">
                <a16:creationId xmlns:a16="http://schemas.microsoft.com/office/drawing/2014/main" id="{9AEAF03E-2EA6-A084-AF69-B694C8245164}"/>
              </a:ext>
            </a:extLst>
          </p:cNvPr>
          <p:cNvSpPr/>
          <p:nvPr userDrawn="1"/>
        </p:nvSpPr>
        <p:spPr>
          <a:xfrm>
            <a:off x="2195664" y="1199709"/>
            <a:ext cx="511826" cy="458783"/>
          </a:xfrm>
          <a:custGeom>
            <a:avLst/>
            <a:gdLst/>
            <a:ahLst/>
            <a:cxnLst/>
            <a:rect l="l" t="t" r="r" b="b"/>
            <a:pathLst>
              <a:path w="511826" h="458783">
                <a:moveTo>
                  <a:pt x="0" y="0"/>
                </a:moveTo>
                <a:lnTo>
                  <a:pt x="511827" y="0"/>
                </a:lnTo>
                <a:lnTo>
                  <a:pt x="511827" y="458783"/>
                </a:lnTo>
                <a:lnTo>
                  <a:pt x="0" y="458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B7A8BA0-F04D-ADC1-00C6-574D4382A87E}"/>
              </a:ext>
            </a:extLst>
          </p:cNvPr>
          <p:cNvGrpSpPr/>
          <p:nvPr userDrawn="1"/>
        </p:nvGrpSpPr>
        <p:grpSpPr>
          <a:xfrm>
            <a:off x="4366640" y="3315076"/>
            <a:ext cx="229651" cy="229651"/>
            <a:chOff x="0" y="0"/>
            <a:chExt cx="6350000" cy="63500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39EB290-D670-4F40-DB12-E492176BD382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AB5DB"/>
            </a:solidFill>
          </p:spPr>
        </p:sp>
      </p:grpSp>
      <p:sp>
        <p:nvSpPr>
          <p:cNvPr id="35" name="Freeform 34">
            <a:extLst>
              <a:ext uri="{FF2B5EF4-FFF2-40B4-BE49-F238E27FC236}">
                <a16:creationId xmlns:a16="http://schemas.microsoft.com/office/drawing/2014/main" id="{E601AE60-A30C-35AA-3CB2-3F8E3E0250DF}"/>
              </a:ext>
            </a:extLst>
          </p:cNvPr>
          <p:cNvSpPr/>
          <p:nvPr userDrawn="1"/>
        </p:nvSpPr>
        <p:spPr>
          <a:xfrm rot="20828205">
            <a:off x="2904676" y="3708905"/>
            <a:ext cx="433712" cy="411632"/>
          </a:xfrm>
          <a:custGeom>
            <a:avLst/>
            <a:gdLst/>
            <a:ahLst/>
            <a:cxnLst/>
            <a:rect l="l" t="t" r="r" b="b"/>
            <a:pathLst>
              <a:path w="433712" h="411632">
                <a:moveTo>
                  <a:pt x="0" y="0"/>
                </a:moveTo>
                <a:lnTo>
                  <a:pt x="433712" y="0"/>
                </a:lnTo>
                <a:lnTo>
                  <a:pt x="433712" y="411632"/>
                </a:lnTo>
                <a:lnTo>
                  <a:pt x="0" y="41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D7952C-6BDA-EF53-5355-58DCD12C5E1F}"/>
              </a:ext>
            </a:extLst>
          </p:cNvPr>
          <p:cNvGrpSpPr>
            <a:grpSpLocks noChangeAspect="1"/>
          </p:cNvGrpSpPr>
          <p:nvPr userDrawn="1"/>
        </p:nvGrpSpPr>
        <p:grpSpPr>
          <a:xfrm rot="-874149">
            <a:off x="1401824" y="2309345"/>
            <a:ext cx="498419" cy="262574"/>
            <a:chOff x="0" y="0"/>
            <a:chExt cx="1610360" cy="848360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1CC9AA5-3455-8F1E-3CD8-29704F05ACE4}"/>
                </a:ext>
              </a:extLst>
            </p:cNvPr>
            <p:cNvSpPr/>
            <p:nvPr/>
          </p:nvSpPr>
          <p:spPr>
            <a:xfrm>
              <a:off x="-31750" y="0"/>
              <a:ext cx="1675130" cy="880110"/>
            </a:xfrm>
            <a:custGeom>
              <a:avLst/>
              <a:gdLst/>
              <a:ahLst/>
              <a:cxnLst/>
              <a:rect l="l" t="t" r="r" b="b"/>
              <a:pathLst>
                <a:path w="1675130" h="880110">
                  <a:moveTo>
                    <a:pt x="266700" y="848360"/>
                  </a:moveTo>
                  <a:cubicBezTo>
                    <a:pt x="236220" y="848360"/>
                    <a:pt x="205740" y="842010"/>
                    <a:pt x="175260" y="829310"/>
                  </a:cubicBezTo>
                  <a:cubicBezTo>
                    <a:pt x="55880" y="778510"/>
                    <a:pt x="0" y="641350"/>
                    <a:pt x="50800" y="521970"/>
                  </a:cubicBezTo>
                  <a:cubicBezTo>
                    <a:pt x="184150" y="204470"/>
                    <a:pt x="492760" y="0"/>
                    <a:pt x="836930" y="0"/>
                  </a:cubicBezTo>
                  <a:cubicBezTo>
                    <a:pt x="1181100" y="0"/>
                    <a:pt x="1489710" y="204470"/>
                    <a:pt x="1624330" y="521970"/>
                  </a:cubicBezTo>
                  <a:cubicBezTo>
                    <a:pt x="1675130" y="641350"/>
                    <a:pt x="1619250" y="779780"/>
                    <a:pt x="1499870" y="829310"/>
                  </a:cubicBezTo>
                  <a:cubicBezTo>
                    <a:pt x="1380490" y="880110"/>
                    <a:pt x="1242060" y="824230"/>
                    <a:pt x="1192530" y="704850"/>
                  </a:cubicBezTo>
                  <a:cubicBezTo>
                    <a:pt x="1131570" y="562610"/>
                    <a:pt x="991870" y="469900"/>
                    <a:pt x="836930" y="469900"/>
                  </a:cubicBezTo>
                  <a:cubicBezTo>
                    <a:pt x="681990" y="469900"/>
                    <a:pt x="543560" y="562610"/>
                    <a:pt x="482600" y="704850"/>
                  </a:cubicBezTo>
                  <a:cubicBezTo>
                    <a:pt x="445770" y="793750"/>
                    <a:pt x="358140" y="848360"/>
                    <a:pt x="266700" y="848360"/>
                  </a:cubicBezTo>
                  <a:close/>
                </a:path>
              </a:pathLst>
            </a:custGeom>
            <a:solidFill>
              <a:srgbClr val="F2BC2A"/>
            </a:solidFill>
          </p:spPr>
        </p:sp>
      </p:grpSp>
      <p:sp>
        <p:nvSpPr>
          <p:cNvPr id="38" name="Text Placeholder 46">
            <a:extLst>
              <a:ext uri="{FF2B5EF4-FFF2-40B4-BE49-F238E27FC236}">
                <a16:creationId xmlns:a16="http://schemas.microsoft.com/office/drawing/2014/main" id="{60C38650-098D-9FFD-8042-5F356D706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4543" y="1243392"/>
            <a:ext cx="9094329" cy="2939502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8800" kern="1200" spc="359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Text Placeholder 46">
            <a:extLst>
              <a:ext uri="{FF2B5EF4-FFF2-40B4-BE49-F238E27FC236}">
                <a16:creationId xmlns:a16="http://schemas.microsoft.com/office/drawing/2014/main" id="{88199C3D-9067-2C45-8779-0BB35F5A3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6373" y="5161569"/>
            <a:ext cx="473748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0" name="Text Placeholder 46">
            <a:extLst>
              <a:ext uri="{FF2B5EF4-FFF2-40B4-BE49-F238E27FC236}">
                <a16:creationId xmlns:a16="http://schemas.microsoft.com/office/drawing/2014/main" id="{15C641F5-3272-138B-82A6-B22B78492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9190" y="5143499"/>
            <a:ext cx="473748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B06ECF8B-369C-E41F-1E08-3D8C98458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77555" y="5156668"/>
            <a:ext cx="4737483" cy="729320"/>
          </a:xfrm>
          <a:prstGeom prst="rect">
            <a:avLst/>
          </a:prstGeom>
        </p:spPr>
        <p:txBody>
          <a:bodyPr/>
          <a:lstStyle>
            <a:lvl1pPr algn="ctr">
              <a:buNone/>
              <a:defRPr lang="en-US" sz="3899" kern="1200" spc="167">
                <a:solidFill>
                  <a:srgbClr val="00AD9C"/>
                </a:solidFill>
                <a:latin typeface="Marykate"/>
                <a:ea typeface="Marykate"/>
                <a:cs typeface="Marykate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 Placeholder 50">
            <a:extLst>
              <a:ext uri="{FF2B5EF4-FFF2-40B4-BE49-F238E27FC236}">
                <a16:creationId xmlns:a16="http://schemas.microsoft.com/office/drawing/2014/main" id="{FCF04D95-DCC2-B3CC-0757-BF1E53B454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6813" y="6254578"/>
            <a:ext cx="4787044" cy="2939502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Text Placeholder 50">
            <a:extLst>
              <a:ext uri="{FF2B5EF4-FFF2-40B4-BE49-F238E27FC236}">
                <a16:creationId xmlns:a16="http://schemas.microsoft.com/office/drawing/2014/main" id="{75934E03-6399-60C3-6887-A1FAD62BB1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9190" y="6254578"/>
            <a:ext cx="4787044" cy="2939502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 Placeholder 50">
            <a:extLst>
              <a:ext uri="{FF2B5EF4-FFF2-40B4-BE49-F238E27FC236}">
                <a16:creationId xmlns:a16="http://schemas.microsoft.com/office/drawing/2014/main" id="{A376AEE8-B8F7-4EFD-0C7C-8B28EDFC66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177555" y="6248339"/>
            <a:ext cx="4787044" cy="2939502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133" b="1" kern="1200">
                <a:solidFill>
                  <a:srgbClr val="003933"/>
                </a:solidFill>
                <a:latin typeface="Dosis Semi-Bold"/>
                <a:ea typeface="Dosis Semi-Bold"/>
                <a:cs typeface="Dosis Semi-Bold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2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8" r:id="rId10"/>
    <p:sldLayoutId id="2147483670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Arial</vt:lpstr>
      <vt:lpstr>Dosis Semi-Bold</vt:lpstr>
      <vt:lpstr>Dosis Bold</vt:lpstr>
      <vt:lpstr>Bobby Jones</vt:lpstr>
      <vt:lpstr>Marykate</vt:lpstr>
      <vt:lpstr>Calibri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Green Doodle Hand drawn Science Project Presentation</dc:title>
  <cp:lastModifiedBy>Purvesh Kolhe</cp:lastModifiedBy>
  <cp:revision>12</cp:revision>
  <dcterms:created xsi:type="dcterms:W3CDTF">2006-08-16T00:00:00Z</dcterms:created>
  <dcterms:modified xsi:type="dcterms:W3CDTF">2025-11-10T07:09:28Z</dcterms:modified>
  <dc:identifier>DAG4N0UIcvM</dc:identifier>
</cp:coreProperties>
</file>